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1"/>
  </p:sldMasterIdLst>
  <p:notesMasterIdLst>
    <p:notesMasterId r:id="rId15"/>
  </p:notesMasterIdLst>
  <p:handoutMasterIdLst>
    <p:handoutMasterId r:id="rId16"/>
  </p:handoutMasterIdLst>
  <p:sldIdLst>
    <p:sldId id="278" r:id="rId2"/>
    <p:sldId id="279" r:id="rId3"/>
    <p:sldId id="281" r:id="rId4"/>
    <p:sldId id="280" r:id="rId5"/>
    <p:sldId id="282" r:id="rId6"/>
    <p:sldId id="283" r:id="rId7"/>
    <p:sldId id="284" r:id="rId8"/>
    <p:sldId id="285" r:id="rId9"/>
    <p:sldId id="286" r:id="rId10"/>
    <p:sldId id="287" r:id="rId11"/>
    <p:sldId id="288" r:id="rId12"/>
    <p:sldId id="289" r:id="rId13"/>
    <p:sldId id="290" r:id="rId1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78"/>
          </p14:sldIdLst>
        </p14:section>
        <p14:section name="document" id="{FF903505-45CE-4FDE-900C-B7F30543DFE6}">
          <p14:sldIdLst>
            <p14:sldId id="279"/>
            <p14:sldId id="281"/>
            <p14:sldId id="280"/>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2157" userDrawn="1">
          <p15:clr>
            <a:srgbClr val="A4A3A4"/>
          </p15:clr>
        </p15:guide>
        <p15:guide id="2" pos="3837"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guide id="3" orient="horz" pos="2157">
          <p15:clr>
            <a:srgbClr val="A4A3A4"/>
          </p15:clr>
        </p15:guide>
        <p15:guide id="4" pos="38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2384" autoAdjust="0"/>
  </p:normalViewPr>
  <p:slideViewPr>
    <p:cSldViewPr snapToObjects="1">
      <p:cViewPr varScale="1">
        <p:scale>
          <a:sx n="111" d="100"/>
          <a:sy n="111" d="100"/>
        </p:scale>
        <p:origin x="756" y="78"/>
      </p:cViewPr>
      <p:guideLst>
        <p:guide orient="horz" pos="2157"/>
        <p:guide pos="383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92" d="100"/>
          <a:sy n="92" d="100"/>
        </p:scale>
        <p:origin x="-3732" y="-96"/>
      </p:cViewPr>
      <p:guideLst>
        <p:guide orient="horz" pos="3127"/>
        <p:guide pos="2141"/>
        <p:guide orient="horz" pos="2157"/>
        <p:guide pos="38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573929259" sldId="2147483666"/>
            <pc:sldLayoutMk cId="17018372" sldId="2147483649"/>
          </pc:sldLayoutMkLst>
          <pc:spChg chg="mod">
            <ac:chgData name="CHOI JUNHO" userId="2ed797a4709b55ca" providerId="LiveId" clId="{5B9CC2E5-527B-4B3B-BD11-698718A29A94}" dt="2019-10-25T05:40:29.588" v="206" actId="1035"/>
            <ac:spMkLst>
              <pc:docMk/>
              <pc:sldMasterMk cId="2573929259" sldId="2147483666"/>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573929259" sldId="2147483666"/>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573929259" sldId="2147483666"/>
            <pc:sldLayoutMk cId="17018372" sldId="2147483649"/>
          </pc:sldLayoutMkLst>
          <pc:spChg chg="mod">
            <ac:chgData name="CHOI JUNHO" userId="2ed797a4709b55ca" providerId="LiveId" clId="{B85B9DB9-DC08-49E2-AE66-60597C8BC9AF}" dt="2019-10-25T01:00:43.709" v="1" actId="1076"/>
            <ac:spMkLst>
              <pc:docMk/>
              <pc:sldMasterMk cId="2573929259" sldId="2147483666"/>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573929259" sldId="2147483666"/>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573929259" sldId="2147483666"/>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573929259" sldId="2147483666"/>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573929259" sldId="2147483666"/>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573929259" sldId="2147483666"/>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573929259" sldId="2147483666"/>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573929259" sldId="2147483666"/>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573929259" sldId="2147483666"/>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2024-10-04</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572A4E-AE95-A8DB-2DBA-CACF241141E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04FC858-8DDE-3DC2-2A68-AEF6D1094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9A7E78D-898F-D438-F314-EC509226D744}"/>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DB03DB1B-3727-C076-764A-3E9C084836B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40534E2-1040-0B58-EEFF-2DAD9E193E53}"/>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2652741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A383B3-4ED9-B93D-7548-90F4C3FD221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C3728F3-4590-A62F-81C7-F1AEA8E98F3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061B99D-D7AE-75D4-521F-3972CAED3375}"/>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0B0B1C6E-D466-C22E-0B02-7556FF1FC7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FBBF2D-3C82-F032-CFDB-615AB4707512}"/>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4660450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F1A44C9-F2FF-FC26-578F-915114290BA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F9E28FF-DB6D-950C-98B6-5C590B91E81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9E3B730-326B-D9AC-DD25-AF06280717B1}"/>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2E5E2B46-242D-A9D3-D845-DDC45D8EBA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4D82C1D-99E9-BBC7-7FD8-27EE0A3CFD10}"/>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6205376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254168-83E9-9D2E-BF86-F3F3041575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5FA289C-753A-4287-7643-3E3E38869FB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7743EB2-A4CF-8785-ADFF-A44D8AE080C1}"/>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8661F251-BC61-CE9E-4215-6BE47099AE9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BE6D7B-E277-2962-2AB0-F754D3CA6FA8}"/>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4002688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0A40EA-4517-0B9F-F42E-20AAC24DE09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3DD3871-945E-0CBD-160E-3408C598F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F97D19B-7F21-28DE-0BE8-19A4F53C1930}"/>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CF999BE0-7146-BB52-83BD-4682E0CC8A0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9C9611-190B-15DE-3E08-2DDF3C0FFA5B}"/>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70321282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A8F424-2860-A84D-3CF1-BBE37D9FDF1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44B0DA2-9258-9CC9-845A-EE00E5F4CEE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A04ADD9-66EE-0D72-36B1-39308E9C663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BB78862-3F7B-5D4C-87D6-851520F32C13}"/>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6" name="바닥글 개체 틀 5">
            <a:extLst>
              <a:ext uri="{FF2B5EF4-FFF2-40B4-BE49-F238E27FC236}">
                <a16:creationId xmlns:a16="http://schemas.microsoft.com/office/drawing/2014/main" id="{0008F3E6-682B-6E85-4F0A-49522D8A950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E90386C-E2A2-C707-16F0-12F526401577}"/>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94347485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9A94C4-8230-742E-1AB9-65A525A5BA7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CD5E37B-E8A8-4DBE-CF84-8487F5CAD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6064EA7-6AD6-0C90-B06E-1B7EDA0878E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6D00C10-280F-FCE8-91B4-51E4884EC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427E527-3201-757E-747E-B82617F6C85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BCC78D3-457D-3F27-B630-C30E37797C0C}"/>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8" name="바닥글 개체 틀 7">
            <a:extLst>
              <a:ext uri="{FF2B5EF4-FFF2-40B4-BE49-F238E27FC236}">
                <a16:creationId xmlns:a16="http://schemas.microsoft.com/office/drawing/2014/main" id="{1AD77593-1C2F-4130-BE9B-01C0EA355FE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68AC481-8BAF-9839-41FE-27A5B3BCDCB9}"/>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0634246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E00D46-98BD-F19D-BBBD-721BF79D4E2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CB5F301-406C-2DC0-532B-7A1630A1681D}"/>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4" name="바닥글 개체 틀 3">
            <a:extLst>
              <a:ext uri="{FF2B5EF4-FFF2-40B4-BE49-F238E27FC236}">
                <a16:creationId xmlns:a16="http://schemas.microsoft.com/office/drawing/2014/main" id="{5C65F951-0609-65A2-0BD4-52EFDC66995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D9651D8-DDE7-0481-8E58-79A96DEEFE3E}"/>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6432835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2368004-DCC4-C5C6-87F2-263B7154B690}"/>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3" name="바닥글 개체 틀 2">
            <a:extLst>
              <a:ext uri="{FF2B5EF4-FFF2-40B4-BE49-F238E27FC236}">
                <a16:creationId xmlns:a16="http://schemas.microsoft.com/office/drawing/2014/main" id="{A020A584-8ACA-C19F-148E-29CB1A90A72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42CEF69-3E74-DBEF-4615-15AA960B859B}"/>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36176518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FC4BB0-0E22-1394-B6E0-189EB21FEAF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C6DC1E7-B983-099D-9AEF-2038F6686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48B3F9C-0B9E-A198-1AFB-31E8E661F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57F4E2D-B384-E797-82C8-2112CC587205}"/>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6" name="바닥글 개체 틀 5">
            <a:extLst>
              <a:ext uri="{FF2B5EF4-FFF2-40B4-BE49-F238E27FC236}">
                <a16:creationId xmlns:a16="http://schemas.microsoft.com/office/drawing/2014/main" id="{4937FA0C-E155-BCC8-E8A9-7212A819E5A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42E9E76-F65B-29C4-89BC-D6ECB7E702A4}"/>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168306473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007EC-EC82-A4CD-2494-46D3150FEF0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300CAE-35DC-D1F1-0A41-7C52AA0D4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3E25AC4-7D4D-EF84-578C-6AA69C10C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5AFBFD6-D87C-5479-0487-F6E776A1F0A4}"/>
              </a:ext>
            </a:extLst>
          </p:cNvPr>
          <p:cNvSpPr>
            <a:spLocks noGrp="1"/>
          </p:cNvSpPr>
          <p:nvPr>
            <p:ph type="dt" sz="half" idx="10"/>
          </p:nvPr>
        </p:nvSpPr>
        <p:spPr/>
        <p:txBody>
          <a:bodyPr/>
          <a:lstStyle/>
          <a:p>
            <a:fld id="{493551B3-B5D0-4B02-91FD-90676C1A0C5B}" type="datetimeFigureOut">
              <a:rPr lang="ko-KR" altLang="en-US" smtClean="0"/>
              <a:t>2024-10-04</a:t>
            </a:fld>
            <a:endParaRPr lang="ko-KR" altLang="en-US"/>
          </a:p>
        </p:txBody>
      </p:sp>
      <p:sp>
        <p:nvSpPr>
          <p:cNvPr id="6" name="바닥글 개체 틀 5">
            <a:extLst>
              <a:ext uri="{FF2B5EF4-FFF2-40B4-BE49-F238E27FC236}">
                <a16:creationId xmlns:a16="http://schemas.microsoft.com/office/drawing/2014/main" id="{9E07EC22-1A5A-F2C4-690A-016A76FBF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11FBCBA-9116-DED8-E9A4-7EC2CBCD4FDC}"/>
              </a:ext>
            </a:extLst>
          </p:cNvPr>
          <p:cNvSpPr>
            <a:spLocks noGrp="1"/>
          </p:cNvSpPr>
          <p:nvPr>
            <p:ph type="sldNum" sz="quarter" idx="12"/>
          </p:nvPr>
        </p:nvSpPr>
        <p:spPr/>
        <p:txBody>
          <a:body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60281993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49048DB-5A02-D1B9-F2E0-22AA5CC15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6A71B15-5400-2672-442F-6847801EC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DD753F2-946C-599A-EA75-014C81531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551B3-B5D0-4B02-91FD-90676C1A0C5B}" type="datetimeFigureOut">
              <a:rPr lang="ko-KR" altLang="en-US" smtClean="0"/>
              <a:t>2024-10-04</a:t>
            </a:fld>
            <a:endParaRPr lang="ko-KR" altLang="en-US"/>
          </a:p>
        </p:txBody>
      </p:sp>
      <p:sp>
        <p:nvSpPr>
          <p:cNvPr id="5" name="바닥글 개체 틀 4">
            <a:extLst>
              <a:ext uri="{FF2B5EF4-FFF2-40B4-BE49-F238E27FC236}">
                <a16:creationId xmlns:a16="http://schemas.microsoft.com/office/drawing/2014/main" id="{C584239E-9F99-FFE6-5B1C-872723B09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10B57C9-46C7-57FA-5B51-80A52FF7FB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B69E9-41E1-46C4-B30E-EC1C42E5325F}" type="slidenum">
              <a:rPr lang="ko-KR" altLang="en-US" smtClean="0"/>
              <a:t>‹#›</a:t>
            </a:fld>
            <a:endParaRPr lang="ko-KR" altLang="en-US"/>
          </a:p>
        </p:txBody>
      </p:sp>
    </p:spTree>
    <p:extLst>
      <p:ext uri="{BB962C8B-B14F-4D97-AF65-F5344CB8AC3E}">
        <p14:creationId xmlns:p14="http://schemas.microsoft.com/office/powerpoint/2010/main" val="257392925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49" r:id="rId1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084F6A3-E44F-DE6D-81C4-F9AFE41FB8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924800"/>
          </a:xfrm>
          <a:prstGeom prst="rect">
            <a:avLst/>
          </a:prstGeom>
        </p:spPr>
      </p:pic>
      <p:sp>
        <p:nvSpPr>
          <p:cNvPr id="4" name="직사각형 3">
            <a:extLst>
              <a:ext uri="{FF2B5EF4-FFF2-40B4-BE49-F238E27FC236}">
                <a16:creationId xmlns:a16="http://schemas.microsoft.com/office/drawing/2014/main" id="{58AB387F-5372-E609-0BAA-56455540317F}"/>
              </a:ext>
            </a:extLst>
          </p:cNvPr>
          <p:cNvSpPr/>
          <p:nvPr/>
        </p:nvSpPr>
        <p:spPr>
          <a:xfrm>
            <a:off x="695325" y="620395"/>
            <a:ext cx="10728960" cy="5688330"/>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1B8EC0E-D031-F002-3C65-067B93AC7DF7}"/>
              </a:ext>
            </a:extLst>
          </p:cNvPr>
          <p:cNvSpPr txBox="1"/>
          <p:nvPr/>
        </p:nvSpPr>
        <p:spPr>
          <a:xfrm>
            <a:off x="3611880" y="2277110"/>
            <a:ext cx="4897120" cy="1322705"/>
          </a:xfrm>
          <a:prstGeom prst="rect">
            <a:avLst/>
          </a:prstGeom>
          <a:noFill/>
        </p:spPr>
        <p:txBody>
          <a:bodyPr vert="horz" wrap="square" lIns="91440" tIns="45720" rIns="91440" bIns="45720" numCol="1" anchor="t">
            <a:spAutoFit/>
          </a:bodyPr>
          <a:lstStyle/>
          <a:p>
            <a:pPr marL="0" indent="0" algn="ctr">
              <a:buFontTx/>
              <a:buNone/>
            </a:pPr>
            <a:r>
              <a:rPr lang="en-US" altLang="ko-KR" sz="4000" b="1">
                <a:solidFill>
                  <a:srgbClr val="FFFFFF"/>
                </a:solidFill>
                <a:effectLst>
                  <a:outerShdw blurRad="38100" dist="38100" dir="2700000" algn="ctr" rotWithShape="0">
                    <a:srgbClr val="000000">
                      <a:alpha val="43000"/>
                    </a:srgbClr>
                  </a:outerShdw>
                </a:effectLst>
                <a:latin typeface="맑은 고딕" charset="0"/>
                <a:ea typeface="맑은 고딕" charset="0"/>
              </a:rPr>
              <a:t>Simple</a:t>
            </a:r>
            <a:endParaRPr lang="ko-KR" altLang="en-US" sz="4000" b="1">
              <a:solidFill>
                <a:srgbClr val="FFFFFF"/>
              </a:solidFill>
              <a:latin typeface="맑은 고딕" charset="0"/>
              <a:ea typeface="맑은 고딕" charset="0"/>
            </a:endParaRPr>
          </a:p>
          <a:p>
            <a:pPr marL="0" indent="0" algn="ctr">
              <a:buFontTx/>
              <a:buNone/>
            </a:pPr>
            <a:r>
              <a:rPr lang="ko-KR" altLang="en-US" sz="4000" b="1">
                <a:solidFill>
                  <a:srgbClr val="FFFFFF"/>
                </a:solidFill>
                <a:effectLst>
                  <a:outerShdw blurRad="38100" dist="38100" dir="2700000" algn="ctr" rotWithShape="0">
                    <a:srgbClr val="000000">
                      <a:alpha val="43000"/>
                    </a:srgbClr>
                  </a:outerShdw>
                </a:effectLst>
                <a:latin typeface="맑은 고딕" charset="0"/>
                <a:ea typeface="맑은 고딕" charset="0"/>
              </a:rPr>
              <a:t>게시판 프로젝트</a:t>
            </a:r>
            <a:endParaRPr lang="ko-KR" altLang="en-US" sz="4000" b="1">
              <a:solidFill>
                <a:srgbClr val="FFFFFF"/>
              </a:solidFill>
              <a:latin typeface="맑은 고딕" charset="0"/>
              <a:ea typeface="맑은 고딕" charset="0"/>
            </a:endParaRPr>
          </a:p>
        </p:txBody>
      </p:sp>
      <p:cxnSp>
        <p:nvCxnSpPr>
          <p:cNvPr id="10" name="직선 연결선 9">
            <a:extLst>
              <a:ext uri="{FF2B5EF4-FFF2-40B4-BE49-F238E27FC236}">
                <a16:creationId xmlns:a16="http://schemas.microsoft.com/office/drawing/2014/main" id="{A7651B21-9E38-93E8-F9D6-4BFDD6DA312B}"/>
              </a:ext>
            </a:extLst>
          </p:cNvPr>
          <p:cNvCxnSpPr>
            <a:cxnSpLocks/>
          </p:cNvCxnSpPr>
          <p:nvPr/>
        </p:nvCxnSpPr>
        <p:spPr>
          <a:xfrm>
            <a:off x="3593465" y="4900930"/>
            <a:ext cx="493268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 name="직선 연결선 10">
            <a:extLst>
              <a:ext uri="{FF2B5EF4-FFF2-40B4-BE49-F238E27FC236}">
                <a16:creationId xmlns:a16="http://schemas.microsoft.com/office/drawing/2014/main" id="{BB678748-D251-4626-6F48-EC39BE75327D}"/>
              </a:ext>
            </a:extLst>
          </p:cNvPr>
          <p:cNvCxnSpPr>
            <a:cxnSpLocks/>
          </p:cNvCxnSpPr>
          <p:nvPr/>
        </p:nvCxnSpPr>
        <p:spPr>
          <a:xfrm>
            <a:off x="3593465" y="4580890"/>
            <a:ext cx="493268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49B8D73-2730-F844-A5DA-FC25DAAD1A32}"/>
              </a:ext>
            </a:extLst>
          </p:cNvPr>
          <p:cNvSpPr txBox="1"/>
          <p:nvPr/>
        </p:nvSpPr>
        <p:spPr>
          <a:xfrm>
            <a:off x="3823970" y="4578350"/>
            <a:ext cx="749935" cy="276860"/>
          </a:xfrm>
          <a:prstGeom prst="rect">
            <a:avLst/>
          </a:prstGeom>
          <a:noFill/>
        </p:spPr>
        <p:txBody>
          <a:bodyPr wrap="square" rtlCol="0">
            <a:spAutoFit/>
          </a:bodyPr>
          <a:lstStyle/>
          <a:p>
            <a:r>
              <a:rPr lang="en-US" altLang="ko-KR" sz="1200" dirty="0"/>
              <a:t>Ver 1.0</a:t>
            </a:r>
            <a:endParaRPr lang="ko-KR" altLang="en-US" sz="1200" dirty="0"/>
          </a:p>
        </p:txBody>
      </p:sp>
      <p:sp>
        <p:nvSpPr>
          <p:cNvPr id="13" name="TextBox 12">
            <a:extLst>
              <a:ext uri="{FF2B5EF4-FFF2-40B4-BE49-F238E27FC236}">
                <a16:creationId xmlns:a16="http://schemas.microsoft.com/office/drawing/2014/main" id="{2FDA9FDB-8784-FF3C-E0D9-8D760936B9E3}"/>
              </a:ext>
            </a:extLst>
          </p:cNvPr>
          <p:cNvSpPr txBox="1"/>
          <p:nvPr/>
        </p:nvSpPr>
        <p:spPr>
          <a:xfrm>
            <a:off x="5375910" y="4578350"/>
            <a:ext cx="1368425" cy="276860"/>
          </a:xfrm>
          <a:prstGeom prst="rect">
            <a:avLst/>
          </a:prstGeom>
          <a:noFill/>
        </p:spPr>
        <p:txBody>
          <a:bodyPr wrap="square" rtlCol="0">
            <a:spAutoFit/>
          </a:bodyPr>
          <a:lstStyle/>
          <a:p>
            <a:r>
              <a:rPr lang="en-US" altLang="ko-KR" sz="1200" dirty="0"/>
              <a:t>Date 2024.10.02</a:t>
            </a:r>
            <a:endParaRPr lang="ko-KR" altLang="en-US" sz="1200" dirty="0"/>
          </a:p>
        </p:txBody>
      </p:sp>
      <p:sp>
        <p:nvSpPr>
          <p:cNvPr id="14" name="TextBox 13">
            <a:extLst>
              <a:ext uri="{FF2B5EF4-FFF2-40B4-BE49-F238E27FC236}">
                <a16:creationId xmlns:a16="http://schemas.microsoft.com/office/drawing/2014/main" id="{9065834E-8E08-2403-1CC6-B48B1A10351A}"/>
              </a:ext>
            </a:extLst>
          </p:cNvPr>
          <p:cNvSpPr txBox="1"/>
          <p:nvPr/>
        </p:nvSpPr>
        <p:spPr>
          <a:xfrm>
            <a:off x="7546340" y="4601210"/>
            <a:ext cx="658495" cy="276860"/>
          </a:xfrm>
          <a:prstGeom prst="rect">
            <a:avLst/>
          </a:prstGeom>
          <a:noFill/>
        </p:spPr>
        <p:txBody>
          <a:bodyPr wrap="square" rtlCol="0">
            <a:spAutoFit/>
          </a:bodyPr>
          <a:lstStyle/>
          <a:p>
            <a:r>
              <a:rPr lang="ko-KR" altLang="en-US" sz="1200" dirty="0"/>
              <a:t>박지윤</a:t>
            </a:r>
          </a:p>
        </p:txBody>
      </p:sp>
    </p:spTree>
    <p:extLst>
      <p:ext uri="{BB962C8B-B14F-4D97-AF65-F5344CB8AC3E}">
        <p14:creationId xmlns:p14="http://schemas.microsoft.com/office/powerpoint/2010/main" val="2380303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글쓰기</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413344"/>
            <a:ext cx="877163" cy="369332"/>
          </a:xfrm>
          <a:prstGeom prst="rect">
            <a:avLst/>
          </a:prstGeom>
          <a:noFill/>
        </p:spPr>
        <p:txBody>
          <a:bodyPr wrap="none" rtlCol="0">
            <a:spAutoFit/>
          </a:bodyPr>
          <a:lstStyle/>
          <a:p>
            <a:r>
              <a:rPr lang="ko-KR" altLang="en-US" b="1" dirty="0">
                <a:solidFill>
                  <a:schemeClr val="bg1"/>
                </a:solidFill>
              </a:rPr>
              <a:t>글쓰기</a:t>
            </a:r>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1851789" cy="2215991"/>
          </a:xfrm>
          <a:prstGeom prst="rect">
            <a:avLst/>
          </a:prstGeom>
          <a:noFill/>
        </p:spPr>
        <p:txBody>
          <a:bodyPr wrap="none" rtlCol="0">
            <a:spAutoFit/>
          </a:bodyPr>
          <a:lstStyle/>
          <a:p>
            <a:r>
              <a:rPr lang="en-US" altLang="ko-KR" sz="1200" dirty="0"/>
              <a:t>1. </a:t>
            </a:r>
            <a:r>
              <a:rPr lang="ko-KR" altLang="en-US" sz="1200" dirty="0"/>
              <a:t>글 제목 작성</a:t>
            </a:r>
            <a:endParaRPr lang="en-US" altLang="ko-KR" sz="1200" dirty="0"/>
          </a:p>
          <a:p>
            <a:endParaRPr lang="en-US" altLang="ko-KR" sz="1000" dirty="0"/>
          </a:p>
          <a:p>
            <a:r>
              <a:rPr lang="en-US" altLang="ko-KR" sz="1200" dirty="0"/>
              <a:t>2. </a:t>
            </a:r>
            <a:r>
              <a:rPr lang="ko-KR" altLang="en-US" sz="1200" dirty="0"/>
              <a:t>내용 작성</a:t>
            </a:r>
            <a:endParaRPr lang="en-US" altLang="ko-KR" sz="1200" dirty="0"/>
          </a:p>
          <a:p>
            <a:endParaRPr lang="en-US" altLang="ko-KR" sz="1200" dirty="0"/>
          </a:p>
          <a:p>
            <a:r>
              <a:rPr lang="en-US" altLang="ko-KR" sz="1200" dirty="0"/>
              <a:t>3. </a:t>
            </a:r>
            <a:r>
              <a:rPr lang="ko-KR" altLang="en-US" sz="1200" dirty="0"/>
              <a:t>파일 업로드 </a:t>
            </a:r>
            <a:endParaRPr lang="en-US" altLang="ko-KR" sz="1000" dirty="0"/>
          </a:p>
          <a:p>
            <a:endParaRPr lang="en-US" altLang="ko-KR" sz="1200" dirty="0"/>
          </a:p>
          <a:p>
            <a:r>
              <a:rPr lang="en-US" altLang="ko-KR" sz="1200" dirty="0"/>
              <a:t>4. </a:t>
            </a:r>
            <a:r>
              <a:rPr lang="ko-KR" altLang="en-US" sz="1200" dirty="0"/>
              <a:t>게시물 목록으로 이동</a:t>
            </a:r>
            <a:endParaRPr lang="en-US" altLang="ko-KR" sz="1200" dirty="0"/>
          </a:p>
          <a:p>
            <a:endParaRPr lang="en-US" altLang="ko-KR" sz="1200" dirty="0"/>
          </a:p>
          <a:p>
            <a:r>
              <a:rPr lang="en-US" altLang="ko-KR" sz="1200" dirty="0"/>
              <a:t>5. </a:t>
            </a:r>
            <a:r>
              <a:rPr lang="ko-KR" altLang="en-US" sz="1200" dirty="0"/>
              <a:t>등록</a:t>
            </a:r>
            <a:endParaRPr lang="en-US" altLang="ko-KR" sz="1200" dirty="0"/>
          </a:p>
          <a:p>
            <a:pPr marL="171450" indent="-171450">
              <a:buFontTx/>
              <a:buChar char="-"/>
            </a:pPr>
            <a:r>
              <a:rPr lang="ko-KR" altLang="en-US" sz="1000" dirty="0"/>
              <a:t>등록 버튼 클릭 시</a:t>
            </a:r>
            <a:endParaRPr lang="en-US" altLang="ko-KR" sz="1000" dirty="0"/>
          </a:p>
          <a:p>
            <a:r>
              <a:rPr lang="ko-KR" altLang="en-US" sz="1000" dirty="0"/>
              <a:t>유효성 체크 후</a:t>
            </a:r>
            <a:r>
              <a:rPr lang="en-US" altLang="ko-KR" sz="1000" dirty="0"/>
              <a:t> </a:t>
            </a:r>
            <a:r>
              <a:rPr lang="ko-KR" altLang="en-US" sz="1000" dirty="0"/>
              <a:t>등록 완료</a:t>
            </a:r>
            <a:endParaRPr lang="en-US" altLang="ko-KR" sz="1000" dirty="0"/>
          </a:p>
          <a:p>
            <a:endParaRPr lang="en-US" altLang="ko-KR" sz="1200" dirty="0"/>
          </a:p>
        </p:txBody>
      </p:sp>
      <p:sp>
        <p:nvSpPr>
          <p:cNvPr id="5" name="사각형: 둥근 모서리 4">
            <a:extLst>
              <a:ext uri="{FF2B5EF4-FFF2-40B4-BE49-F238E27FC236}">
                <a16:creationId xmlns:a16="http://schemas.microsoft.com/office/drawing/2014/main" id="{04A5E2A5-4DDF-FDBB-03E6-41FFA29E63D3}"/>
              </a:ext>
            </a:extLst>
          </p:cNvPr>
          <p:cNvSpPr/>
          <p:nvPr/>
        </p:nvSpPr>
        <p:spPr>
          <a:xfrm>
            <a:off x="1703512" y="2173703"/>
            <a:ext cx="6279355" cy="23362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4B7ABFC-CEE2-0CAA-9C0C-F5CF4A5FA388}"/>
              </a:ext>
            </a:extLst>
          </p:cNvPr>
          <p:cNvSpPr txBox="1"/>
          <p:nvPr/>
        </p:nvSpPr>
        <p:spPr>
          <a:xfrm>
            <a:off x="1646938" y="1903270"/>
            <a:ext cx="606146" cy="261610"/>
          </a:xfrm>
          <a:prstGeom prst="rect">
            <a:avLst/>
          </a:prstGeom>
          <a:noFill/>
        </p:spPr>
        <p:txBody>
          <a:bodyPr wrap="square" rtlCol="0">
            <a:spAutoFit/>
          </a:bodyPr>
          <a:lstStyle/>
          <a:p>
            <a:r>
              <a:rPr lang="ko-KR" altLang="en-US" sz="1100" dirty="0">
                <a:solidFill>
                  <a:schemeClr val="bg1"/>
                </a:solidFill>
              </a:rPr>
              <a:t>제목</a:t>
            </a:r>
          </a:p>
        </p:txBody>
      </p:sp>
      <p:sp>
        <p:nvSpPr>
          <p:cNvPr id="17" name="직사각형 16">
            <a:extLst>
              <a:ext uri="{FF2B5EF4-FFF2-40B4-BE49-F238E27FC236}">
                <a16:creationId xmlns:a16="http://schemas.microsoft.com/office/drawing/2014/main" id="{E3334018-D5E0-2D28-8D3D-225C5340B618}"/>
              </a:ext>
            </a:extLst>
          </p:cNvPr>
          <p:cNvSpPr/>
          <p:nvPr/>
        </p:nvSpPr>
        <p:spPr>
          <a:xfrm>
            <a:off x="1705681" y="2787753"/>
            <a:ext cx="6277186" cy="2225991"/>
          </a:xfrm>
          <a:prstGeom prst="rect">
            <a:avLst/>
          </a:prstGeom>
          <a:noFill/>
          <a:ln cap="flat">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9A57AB2-D403-0101-49ED-14F6CA99F93D}"/>
              </a:ext>
            </a:extLst>
          </p:cNvPr>
          <p:cNvSpPr txBox="1"/>
          <p:nvPr/>
        </p:nvSpPr>
        <p:spPr>
          <a:xfrm>
            <a:off x="1646938" y="2526143"/>
            <a:ext cx="606146" cy="261610"/>
          </a:xfrm>
          <a:prstGeom prst="rect">
            <a:avLst/>
          </a:prstGeom>
          <a:noFill/>
        </p:spPr>
        <p:txBody>
          <a:bodyPr wrap="square" rtlCol="0">
            <a:spAutoFit/>
          </a:bodyPr>
          <a:lstStyle/>
          <a:p>
            <a:r>
              <a:rPr lang="ko-KR" altLang="en-US" sz="1100" dirty="0">
                <a:solidFill>
                  <a:schemeClr val="bg1"/>
                </a:solidFill>
              </a:rPr>
              <a:t>내용</a:t>
            </a:r>
          </a:p>
        </p:txBody>
      </p:sp>
      <p:sp>
        <p:nvSpPr>
          <p:cNvPr id="20" name="사각형: 둥근 모서리 19">
            <a:extLst>
              <a:ext uri="{FF2B5EF4-FFF2-40B4-BE49-F238E27FC236}">
                <a16:creationId xmlns:a16="http://schemas.microsoft.com/office/drawing/2014/main" id="{4E9E46F7-93EC-D064-7239-8B89F9FD78C6}"/>
              </a:ext>
            </a:extLst>
          </p:cNvPr>
          <p:cNvSpPr/>
          <p:nvPr/>
        </p:nvSpPr>
        <p:spPr>
          <a:xfrm>
            <a:off x="7104112" y="5157760"/>
            <a:ext cx="878755" cy="236411"/>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파일선택</a:t>
            </a:r>
          </a:p>
        </p:txBody>
      </p:sp>
      <p:cxnSp>
        <p:nvCxnSpPr>
          <p:cNvPr id="24" name="직선 연결선 23">
            <a:extLst>
              <a:ext uri="{FF2B5EF4-FFF2-40B4-BE49-F238E27FC236}">
                <a16:creationId xmlns:a16="http://schemas.microsoft.com/office/drawing/2014/main" id="{597A60D5-4BC5-64B7-0EE1-CA8711E57401}"/>
              </a:ext>
            </a:extLst>
          </p:cNvPr>
          <p:cNvCxnSpPr/>
          <p:nvPr/>
        </p:nvCxnSpPr>
        <p:spPr>
          <a:xfrm>
            <a:off x="1703512" y="5517800"/>
            <a:ext cx="627935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FDC3952F-1C71-0351-6316-D2FE9039F2B5}"/>
              </a:ext>
            </a:extLst>
          </p:cNvPr>
          <p:cNvSpPr/>
          <p:nvPr/>
        </p:nvSpPr>
        <p:spPr>
          <a:xfrm>
            <a:off x="7392144"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등록</a:t>
            </a:r>
          </a:p>
        </p:txBody>
      </p:sp>
      <p:sp>
        <p:nvSpPr>
          <p:cNvPr id="29" name="사각형: 둥근 모서리 28">
            <a:extLst>
              <a:ext uri="{FF2B5EF4-FFF2-40B4-BE49-F238E27FC236}">
                <a16:creationId xmlns:a16="http://schemas.microsoft.com/office/drawing/2014/main" id="{0101C63E-6105-058B-66E3-C560BE89E444}"/>
              </a:ext>
            </a:extLst>
          </p:cNvPr>
          <p:cNvSpPr/>
          <p:nvPr/>
        </p:nvSpPr>
        <p:spPr>
          <a:xfrm>
            <a:off x="6659247"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목록</a:t>
            </a:r>
          </a:p>
        </p:txBody>
      </p:sp>
      <p:sp>
        <p:nvSpPr>
          <p:cNvPr id="30" name="타원 29">
            <a:extLst>
              <a:ext uri="{FF2B5EF4-FFF2-40B4-BE49-F238E27FC236}">
                <a16:creationId xmlns:a16="http://schemas.microsoft.com/office/drawing/2014/main" id="{2CD1AF16-D229-BD89-B84F-E2E9BE12DC62}"/>
              </a:ext>
            </a:extLst>
          </p:cNvPr>
          <p:cNvSpPr/>
          <p:nvPr/>
        </p:nvSpPr>
        <p:spPr>
          <a:xfrm>
            <a:off x="1501530" y="178015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32" name="타원 31">
            <a:extLst>
              <a:ext uri="{FF2B5EF4-FFF2-40B4-BE49-F238E27FC236}">
                <a16:creationId xmlns:a16="http://schemas.microsoft.com/office/drawing/2014/main" id="{868BEFBB-3729-B6AE-B3B8-2FDD64184BC5}"/>
              </a:ext>
            </a:extLst>
          </p:cNvPr>
          <p:cNvSpPr/>
          <p:nvPr/>
        </p:nvSpPr>
        <p:spPr>
          <a:xfrm>
            <a:off x="1476878" y="247399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33" name="타원 32">
            <a:extLst>
              <a:ext uri="{FF2B5EF4-FFF2-40B4-BE49-F238E27FC236}">
                <a16:creationId xmlns:a16="http://schemas.microsoft.com/office/drawing/2014/main" id="{628C223C-6AD3-477F-4E48-CA0DA5FFF184}"/>
              </a:ext>
            </a:extLst>
          </p:cNvPr>
          <p:cNvSpPr/>
          <p:nvPr/>
        </p:nvSpPr>
        <p:spPr>
          <a:xfrm>
            <a:off x="6877478" y="499658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36" name="타원 35">
            <a:extLst>
              <a:ext uri="{FF2B5EF4-FFF2-40B4-BE49-F238E27FC236}">
                <a16:creationId xmlns:a16="http://schemas.microsoft.com/office/drawing/2014/main" id="{BAEDF251-1206-3E51-5CBC-2F12F790A832}"/>
              </a:ext>
            </a:extLst>
          </p:cNvPr>
          <p:cNvSpPr/>
          <p:nvPr/>
        </p:nvSpPr>
        <p:spPr>
          <a:xfrm>
            <a:off x="6473922" y="550583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37" name="타원 36">
            <a:extLst>
              <a:ext uri="{FF2B5EF4-FFF2-40B4-BE49-F238E27FC236}">
                <a16:creationId xmlns:a16="http://schemas.microsoft.com/office/drawing/2014/main" id="{401F5583-B304-B998-8F2E-2C515FD33EB2}"/>
              </a:ext>
            </a:extLst>
          </p:cNvPr>
          <p:cNvSpPr/>
          <p:nvPr/>
        </p:nvSpPr>
        <p:spPr>
          <a:xfrm>
            <a:off x="7278827" y="551736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Tree>
    <p:extLst>
      <p:ext uri="{BB962C8B-B14F-4D97-AF65-F5344CB8AC3E}">
        <p14:creationId xmlns:p14="http://schemas.microsoft.com/office/powerpoint/2010/main" val="670420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게시물 상세</a:t>
            </a:r>
            <a:r>
              <a:rPr lang="en-US" altLang="ko-KR" b="1" dirty="0"/>
              <a:t>, </a:t>
            </a:r>
            <a:r>
              <a:rPr lang="ko-KR" altLang="en-US" b="1" dirty="0"/>
              <a:t>수정</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413344"/>
            <a:ext cx="877163" cy="369332"/>
          </a:xfrm>
          <a:prstGeom prst="rect">
            <a:avLst/>
          </a:prstGeom>
          <a:noFill/>
        </p:spPr>
        <p:txBody>
          <a:bodyPr wrap="none" rtlCol="0">
            <a:spAutoFit/>
          </a:bodyPr>
          <a:lstStyle/>
          <a:p>
            <a:r>
              <a:rPr lang="ko-KR" altLang="en-US" b="1" dirty="0">
                <a:solidFill>
                  <a:schemeClr val="bg1"/>
                </a:solidFill>
              </a:rPr>
              <a:t>게시판</a:t>
            </a:r>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1947969" cy="2893100"/>
          </a:xfrm>
          <a:prstGeom prst="rect">
            <a:avLst/>
          </a:prstGeom>
          <a:noFill/>
        </p:spPr>
        <p:txBody>
          <a:bodyPr wrap="none" rtlCol="0">
            <a:spAutoFit/>
          </a:bodyPr>
          <a:lstStyle/>
          <a:p>
            <a:r>
              <a:rPr lang="en-US" altLang="ko-KR" sz="1200" dirty="0"/>
              <a:t>1. </a:t>
            </a:r>
            <a:r>
              <a:rPr lang="ko-KR" altLang="en-US" sz="1200" dirty="0"/>
              <a:t>글 제목 출력</a:t>
            </a:r>
            <a:endParaRPr lang="en-US" altLang="ko-KR" sz="1200" dirty="0"/>
          </a:p>
          <a:p>
            <a:endParaRPr lang="en-US" altLang="ko-KR" sz="1000" dirty="0"/>
          </a:p>
          <a:p>
            <a:r>
              <a:rPr lang="en-US" altLang="ko-KR" sz="1200" dirty="0"/>
              <a:t>2. </a:t>
            </a:r>
            <a:r>
              <a:rPr lang="ko-KR" altLang="en-US" sz="1200" dirty="0"/>
              <a:t>내용</a:t>
            </a:r>
            <a:r>
              <a:rPr lang="en-US" altLang="ko-KR" sz="1200" dirty="0"/>
              <a:t>, </a:t>
            </a:r>
            <a:r>
              <a:rPr lang="ko-KR" altLang="en-US" sz="1200" dirty="0"/>
              <a:t>첨부 이미지 출력</a:t>
            </a:r>
            <a:endParaRPr lang="en-US" altLang="ko-KR" sz="1200" dirty="0"/>
          </a:p>
          <a:p>
            <a:endParaRPr lang="en-US" altLang="ko-KR" sz="1200" dirty="0"/>
          </a:p>
          <a:p>
            <a:r>
              <a:rPr lang="en-US" altLang="ko-KR" sz="1200" dirty="0"/>
              <a:t>3. </a:t>
            </a:r>
            <a:r>
              <a:rPr lang="ko-KR" altLang="en-US" sz="1200" dirty="0"/>
              <a:t>파일 업로드</a:t>
            </a:r>
            <a:endParaRPr lang="en-US" altLang="ko-KR" sz="1200" dirty="0"/>
          </a:p>
          <a:p>
            <a:endParaRPr lang="en-US" altLang="ko-KR" sz="1200" dirty="0"/>
          </a:p>
          <a:p>
            <a:r>
              <a:rPr lang="en-US" altLang="ko-KR" sz="1200" dirty="0"/>
              <a:t>4. </a:t>
            </a:r>
            <a:r>
              <a:rPr lang="ko-KR" altLang="en-US" sz="1200" dirty="0"/>
              <a:t>게시물 목록으로 이동</a:t>
            </a:r>
            <a:endParaRPr lang="en-US" altLang="ko-KR" sz="1200" dirty="0"/>
          </a:p>
          <a:p>
            <a:endParaRPr lang="en-US" altLang="ko-KR" sz="1200" dirty="0"/>
          </a:p>
          <a:p>
            <a:r>
              <a:rPr lang="en-US" altLang="ko-KR" sz="1200" dirty="0"/>
              <a:t>5. </a:t>
            </a:r>
            <a:r>
              <a:rPr lang="ko-KR" altLang="en-US" sz="1200" dirty="0"/>
              <a:t>수정</a:t>
            </a:r>
            <a:endParaRPr lang="en-US" altLang="ko-KR" sz="1200" dirty="0"/>
          </a:p>
          <a:p>
            <a:pPr marL="171450" indent="-171450">
              <a:buFontTx/>
              <a:buChar char="-"/>
            </a:pPr>
            <a:r>
              <a:rPr lang="ko-KR" altLang="en-US" sz="1000" dirty="0"/>
              <a:t>수정 버튼 클릭 시</a:t>
            </a:r>
            <a:endParaRPr lang="en-US" altLang="ko-KR" sz="1000" dirty="0"/>
          </a:p>
          <a:p>
            <a:r>
              <a:rPr lang="ko-KR" altLang="en-US" sz="1000" dirty="0"/>
              <a:t>작성한 회원 체크 후</a:t>
            </a:r>
            <a:r>
              <a:rPr lang="en-US" altLang="ko-KR" sz="1000" dirty="0"/>
              <a:t> </a:t>
            </a:r>
            <a:r>
              <a:rPr lang="ko-KR" altLang="en-US" sz="1000" dirty="0"/>
              <a:t>수정 가능</a:t>
            </a:r>
            <a:endParaRPr lang="en-US" altLang="ko-KR" sz="1000" dirty="0"/>
          </a:p>
          <a:p>
            <a:endParaRPr lang="en-US" altLang="ko-KR" sz="1200" dirty="0"/>
          </a:p>
          <a:p>
            <a:r>
              <a:rPr lang="en-US" altLang="ko-KR" sz="1200" dirty="0"/>
              <a:t>6. </a:t>
            </a:r>
            <a:r>
              <a:rPr lang="ko-KR" altLang="en-US" sz="1200" dirty="0"/>
              <a:t>삭제</a:t>
            </a:r>
            <a:endParaRPr lang="en-US" altLang="ko-KR" sz="1200" dirty="0"/>
          </a:p>
          <a:p>
            <a:pPr marL="171450" indent="-171450">
              <a:buFontTx/>
              <a:buChar char="-"/>
            </a:pPr>
            <a:r>
              <a:rPr lang="ko-KR" altLang="en-US" sz="1000" dirty="0"/>
              <a:t>삭제 버튼 클릭 시</a:t>
            </a:r>
            <a:endParaRPr lang="en-US" altLang="ko-KR" sz="1000" dirty="0"/>
          </a:p>
          <a:p>
            <a:r>
              <a:rPr lang="ko-KR" altLang="en-US" sz="1000" dirty="0"/>
              <a:t>작성한 회원 체크 후</a:t>
            </a:r>
            <a:r>
              <a:rPr lang="en-US" altLang="ko-KR" sz="1000" dirty="0"/>
              <a:t> </a:t>
            </a:r>
            <a:r>
              <a:rPr lang="ko-KR" altLang="en-US" sz="1000" dirty="0"/>
              <a:t>삭제 가능</a:t>
            </a:r>
            <a:endParaRPr lang="en-US" altLang="ko-KR" sz="1000" dirty="0"/>
          </a:p>
          <a:p>
            <a:endParaRPr lang="en-US" altLang="ko-KR" sz="1200" dirty="0"/>
          </a:p>
        </p:txBody>
      </p:sp>
      <p:sp>
        <p:nvSpPr>
          <p:cNvPr id="5" name="사각형: 둥근 모서리 4">
            <a:extLst>
              <a:ext uri="{FF2B5EF4-FFF2-40B4-BE49-F238E27FC236}">
                <a16:creationId xmlns:a16="http://schemas.microsoft.com/office/drawing/2014/main" id="{04A5E2A5-4DDF-FDBB-03E6-41FFA29E63D3}"/>
              </a:ext>
            </a:extLst>
          </p:cNvPr>
          <p:cNvSpPr/>
          <p:nvPr/>
        </p:nvSpPr>
        <p:spPr>
          <a:xfrm>
            <a:off x="1703512" y="2173703"/>
            <a:ext cx="6279355" cy="23362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4B7ABFC-CEE2-0CAA-9C0C-F5CF4A5FA388}"/>
              </a:ext>
            </a:extLst>
          </p:cNvPr>
          <p:cNvSpPr txBox="1"/>
          <p:nvPr/>
        </p:nvSpPr>
        <p:spPr>
          <a:xfrm>
            <a:off x="1646938" y="1903270"/>
            <a:ext cx="606146" cy="261610"/>
          </a:xfrm>
          <a:prstGeom prst="rect">
            <a:avLst/>
          </a:prstGeom>
          <a:noFill/>
        </p:spPr>
        <p:txBody>
          <a:bodyPr wrap="square" rtlCol="0">
            <a:spAutoFit/>
          </a:bodyPr>
          <a:lstStyle/>
          <a:p>
            <a:r>
              <a:rPr lang="ko-KR" altLang="en-US" sz="1100" dirty="0">
                <a:solidFill>
                  <a:schemeClr val="bg1"/>
                </a:solidFill>
              </a:rPr>
              <a:t>제목</a:t>
            </a:r>
          </a:p>
        </p:txBody>
      </p:sp>
      <p:sp>
        <p:nvSpPr>
          <p:cNvPr id="17" name="직사각형 16">
            <a:extLst>
              <a:ext uri="{FF2B5EF4-FFF2-40B4-BE49-F238E27FC236}">
                <a16:creationId xmlns:a16="http://schemas.microsoft.com/office/drawing/2014/main" id="{E3334018-D5E0-2D28-8D3D-225C5340B618}"/>
              </a:ext>
            </a:extLst>
          </p:cNvPr>
          <p:cNvSpPr/>
          <p:nvPr/>
        </p:nvSpPr>
        <p:spPr>
          <a:xfrm>
            <a:off x="1705681" y="2787753"/>
            <a:ext cx="6277186" cy="2225991"/>
          </a:xfrm>
          <a:prstGeom prst="rect">
            <a:avLst/>
          </a:prstGeom>
          <a:noFill/>
          <a:ln cap="flat">
            <a:solidFill>
              <a:schemeClr val="accent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9A57AB2-D403-0101-49ED-14F6CA99F93D}"/>
              </a:ext>
            </a:extLst>
          </p:cNvPr>
          <p:cNvSpPr txBox="1"/>
          <p:nvPr/>
        </p:nvSpPr>
        <p:spPr>
          <a:xfrm>
            <a:off x="1646938" y="2526143"/>
            <a:ext cx="606146" cy="261610"/>
          </a:xfrm>
          <a:prstGeom prst="rect">
            <a:avLst/>
          </a:prstGeom>
          <a:noFill/>
        </p:spPr>
        <p:txBody>
          <a:bodyPr wrap="square" rtlCol="0">
            <a:spAutoFit/>
          </a:bodyPr>
          <a:lstStyle/>
          <a:p>
            <a:r>
              <a:rPr lang="ko-KR" altLang="en-US" sz="1100" dirty="0">
                <a:solidFill>
                  <a:schemeClr val="bg1"/>
                </a:solidFill>
              </a:rPr>
              <a:t>내용</a:t>
            </a:r>
          </a:p>
        </p:txBody>
      </p:sp>
      <p:sp>
        <p:nvSpPr>
          <p:cNvPr id="20" name="사각형: 둥근 모서리 19">
            <a:extLst>
              <a:ext uri="{FF2B5EF4-FFF2-40B4-BE49-F238E27FC236}">
                <a16:creationId xmlns:a16="http://schemas.microsoft.com/office/drawing/2014/main" id="{4E9E46F7-93EC-D064-7239-8B89F9FD78C6}"/>
              </a:ext>
            </a:extLst>
          </p:cNvPr>
          <p:cNvSpPr/>
          <p:nvPr/>
        </p:nvSpPr>
        <p:spPr>
          <a:xfrm>
            <a:off x="7104112" y="5157760"/>
            <a:ext cx="878755" cy="236411"/>
          </a:xfrm>
          <a:prstGeom prst="roundRect">
            <a:avLst/>
          </a:prstGeom>
          <a:solidFill>
            <a:schemeClr val="tx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파일선택</a:t>
            </a:r>
          </a:p>
        </p:txBody>
      </p:sp>
      <p:cxnSp>
        <p:nvCxnSpPr>
          <p:cNvPr id="24" name="직선 연결선 23">
            <a:extLst>
              <a:ext uri="{FF2B5EF4-FFF2-40B4-BE49-F238E27FC236}">
                <a16:creationId xmlns:a16="http://schemas.microsoft.com/office/drawing/2014/main" id="{597A60D5-4BC5-64B7-0EE1-CA8711E57401}"/>
              </a:ext>
            </a:extLst>
          </p:cNvPr>
          <p:cNvCxnSpPr/>
          <p:nvPr/>
        </p:nvCxnSpPr>
        <p:spPr>
          <a:xfrm>
            <a:off x="1703512" y="5517800"/>
            <a:ext cx="6279355"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사각형: 둥근 모서리 27">
            <a:extLst>
              <a:ext uri="{FF2B5EF4-FFF2-40B4-BE49-F238E27FC236}">
                <a16:creationId xmlns:a16="http://schemas.microsoft.com/office/drawing/2014/main" id="{FDC3952F-1C71-0351-6316-D2FE9039F2B5}"/>
              </a:ext>
            </a:extLst>
          </p:cNvPr>
          <p:cNvSpPr/>
          <p:nvPr/>
        </p:nvSpPr>
        <p:spPr>
          <a:xfrm>
            <a:off x="6657405"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수정</a:t>
            </a:r>
          </a:p>
        </p:txBody>
      </p:sp>
      <p:sp>
        <p:nvSpPr>
          <p:cNvPr id="29" name="사각형: 둥근 모서리 28">
            <a:extLst>
              <a:ext uri="{FF2B5EF4-FFF2-40B4-BE49-F238E27FC236}">
                <a16:creationId xmlns:a16="http://schemas.microsoft.com/office/drawing/2014/main" id="{0101C63E-6105-058B-66E3-C560BE89E444}"/>
              </a:ext>
            </a:extLst>
          </p:cNvPr>
          <p:cNvSpPr/>
          <p:nvPr/>
        </p:nvSpPr>
        <p:spPr>
          <a:xfrm>
            <a:off x="5924508" y="5628941"/>
            <a:ext cx="590723" cy="2692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목록</a:t>
            </a:r>
          </a:p>
        </p:txBody>
      </p:sp>
      <p:sp>
        <p:nvSpPr>
          <p:cNvPr id="30" name="타원 29">
            <a:extLst>
              <a:ext uri="{FF2B5EF4-FFF2-40B4-BE49-F238E27FC236}">
                <a16:creationId xmlns:a16="http://schemas.microsoft.com/office/drawing/2014/main" id="{2CD1AF16-D229-BD89-B84F-E2E9BE12DC62}"/>
              </a:ext>
            </a:extLst>
          </p:cNvPr>
          <p:cNvSpPr/>
          <p:nvPr/>
        </p:nvSpPr>
        <p:spPr>
          <a:xfrm>
            <a:off x="1501530" y="178015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32" name="타원 31">
            <a:extLst>
              <a:ext uri="{FF2B5EF4-FFF2-40B4-BE49-F238E27FC236}">
                <a16:creationId xmlns:a16="http://schemas.microsoft.com/office/drawing/2014/main" id="{868BEFBB-3729-B6AE-B3B8-2FDD64184BC5}"/>
              </a:ext>
            </a:extLst>
          </p:cNvPr>
          <p:cNvSpPr/>
          <p:nvPr/>
        </p:nvSpPr>
        <p:spPr>
          <a:xfrm>
            <a:off x="1476878" y="247399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33" name="타원 32">
            <a:extLst>
              <a:ext uri="{FF2B5EF4-FFF2-40B4-BE49-F238E27FC236}">
                <a16:creationId xmlns:a16="http://schemas.microsoft.com/office/drawing/2014/main" id="{628C223C-6AD3-477F-4E48-CA0DA5FFF184}"/>
              </a:ext>
            </a:extLst>
          </p:cNvPr>
          <p:cNvSpPr/>
          <p:nvPr/>
        </p:nvSpPr>
        <p:spPr>
          <a:xfrm>
            <a:off x="6877478" y="499658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36" name="타원 35">
            <a:extLst>
              <a:ext uri="{FF2B5EF4-FFF2-40B4-BE49-F238E27FC236}">
                <a16:creationId xmlns:a16="http://schemas.microsoft.com/office/drawing/2014/main" id="{BAEDF251-1206-3E51-5CBC-2F12F790A832}"/>
              </a:ext>
            </a:extLst>
          </p:cNvPr>
          <p:cNvSpPr/>
          <p:nvPr/>
        </p:nvSpPr>
        <p:spPr>
          <a:xfrm>
            <a:off x="5739183" y="550583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37" name="타원 36">
            <a:extLst>
              <a:ext uri="{FF2B5EF4-FFF2-40B4-BE49-F238E27FC236}">
                <a16:creationId xmlns:a16="http://schemas.microsoft.com/office/drawing/2014/main" id="{401F5583-B304-B998-8F2E-2C515FD33EB2}"/>
              </a:ext>
            </a:extLst>
          </p:cNvPr>
          <p:cNvSpPr/>
          <p:nvPr/>
        </p:nvSpPr>
        <p:spPr>
          <a:xfrm>
            <a:off x="6544088" y="551736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2" name="TextBox 1">
            <a:extLst>
              <a:ext uri="{FF2B5EF4-FFF2-40B4-BE49-F238E27FC236}">
                <a16:creationId xmlns:a16="http://schemas.microsoft.com/office/drawing/2014/main" id="{5DFF883B-3C13-04C4-264B-F35D04C9C689}"/>
              </a:ext>
            </a:extLst>
          </p:cNvPr>
          <p:cNvSpPr txBox="1"/>
          <p:nvPr/>
        </p:nvSpPr>
        <p:spPr>
          <a:xfrm>
            <a:off x="1713024" y="2861070"/>
            <a:ext cx="1368152" cy="246221"/>
          </a:xfrm>
          <a:prstGeom prst="rect">
            <a:avLst/>
          </a:prstGeom>
          <a:noFill/>
        </p:spPr>
        <p:txBody>
          <a:bodyPr wrap="square" rtlCol="0">
            <a:spAutoFit/>
          </a:bodyPr>
          <a:lstStyle/>
          <a:p>
            <a:r>
              <a:rPr lang="ko-KR" altLang="en-US" sz="1000" dirty="0">
                <a:solidFill>
                  <a:schemeClr val="bg1"/>
                </a:solidFill>
              </a:rPr>
              <a:t>안녕하세요</a:t>
            </a:r>
          </a:p>
        </p:txBody>
      </p:sp>
      <p:sp>
        <p:nvSpPr>
          <p:cNvPr id="7" name="TextBox 6">
            <a:extLst>
              <a:ext uri="{FF2B5EF4-FFF2-40B4-BE49-F238E27FC236}">
                <a16:creationId xmlns:a16="http://schemas.microsoft.com/office/drawing/2014/main" id="{9B953AFA-4FCE-2CAB-277E-ADBE901ECB42}"/>
              </a:ext>
            </a:extLst>
          </p:cNvPr>
          <p:cNvSpPr txBox="1"/>
          <p:nvPr/>
        </p:nvSpPr>
        <p:spPr>
          <a:xfrm>
            <a:off x="1703512" y="2180269"/>
            <a:ext cx="1368152" cy="246221"/>
          </a:xfrm>
          <a:prstGeom prst="rect">
            <a:avLst/>
          </a:prstGeom>
          <a:noFill/>
        </p:spPr>
        <p:txBody>
          <a:bodyPr wrap="square" rtlCol="0">
            <a:spAutoFit/>
          </a:bodyPr>
          <a:lstStyle/>
          <a:p>
            <a:r>
              <a:rPr lang="ko-KR" altLang="en-US" sz="1000" dirty="0">
                <a:solidFill>
                  <a:schemeClr val="bg1"/>
                </a:solidFill>
              </a:rPr>
              <a:t>제목입니다</a:t>
            </a:r>
            <a:r>
              <a:rPr lang="en-US" altLang="ko-KR" sz="1000" dirty="0">
                <a:solidFill>
                  <a:schemeClr val="bg1"/>
                </a:solidFill>
              </a:rPr>
              <a:t>.</a:t>
            </a:r>
            <a:endParaRPr lang="ko-KR" altLang="en-US" sz="1000" dirty="0">
              <a:solidFill>
                <a:schemeClr val="bg1"/>
              </a:solidFill>
            </a:endParaRPr>
          </a:p>
        </p:txBody>
      </p:sp>
      <p:pic>
        <p:nvPicPr>
          <p:cNvPr id="1028" name="Picture 4">
            <a:extLst>
              <a:ext uri="{FF2B5EF4-FFF2-40B4-BE49-F238E27FC236}">
                <a16:creationId xmlns:a16="http://schemas.microsoft.com/office/drawing/2014/main" id="{02692075-3465-ED99-2C97-2ED159B65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3191605"/>
            <a:ext cx="1389859" cy="1389859"/>
          </a:xfrm>
          <a:prstGeom prst="rect">
            <a:avLst/>
          </a:prstGeom>
          <a:noFill/>
          <a:extLst>
            <a:ext uri="{909E8E84-426E-40DD-AFC4-6F175D3DCCD1}">
              <a14:hiddenFill xmlns:a14="http://schemas.microsoft.com/office/drawing/2010/main">
                <a:solidFill>
                  <a:srgbClr val="FFFFFF"/>
                </a:solidFill>
              </a14:hiddenFill>
            </a:ext>
          </a:extLst>
        </p:spPr>
      </p:pic>
      <p:sp>
        <p:nvSpPr>
          <p:cNvPr id="13" name="사각형: 둥근 모서리 12">
            <a:extLst>
              <a:ext uri="{FF2B5EF4-FFF2-40B4-BE49-F238E27FC236}">
                <a16:creationId xmlns:a16="http://schemas.microsoft.com/office/drawing/2014/main" id="{7EBE29A4-5C10-0F83-0316-69ED03AE6D19}"/>
              </a:ext>
            </a:extLst>
          </p:cNvPr>
          <p:cNvSpPr/>
          <p:nvPr/>
        </p:nvSpPr>
        <p:spPr>
          <a:xfrm>
            <a:off x="7392144" y="5628941"/>
            <a:ext cx="590723" cy="269286"/>
          </a:xfrm>
          <a:prstGeom prst="roundRect">
            <a:avLst/>
          </a:prstGeom>
          <a:solidFill>
            <a:srgbClr val="8A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삭제</a:t>
            </a:r>
          </a:p>
        </p:txBody>
      </p:sp>
      <p:sp>
        <p:nvSpPr>
          <p:cNvPr id="15" name="타원 14">
            <a:extLst>
              <a:ext uri="{FF2B5EF4-FFF2-40B4-BE49-F238E27FC236}">
                <a16:creationId xmlns:a16="http://schemas.microsoft.com/office/drawing/2014/main" id="{1D510F0F-3E04-0639-DD73-50924EE8487A}"/>
              </a:ext>
            </a:extLst>
          </p:cNvPr>
          <p:cNvSpPr/>
          <p:nvPr/>
        </p:nvSpPr>
        <p:spPr>
          <a:xfrm>
            <a:off x="7278827" y="551736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6</a:t>
            </a:r>
            <a:endParaRPr lang="ko-KR" altLang="en-US" sz="1400" dirty="0"/>
          </a:p>
        </p:txBody>
      </p:sp>
    </p:spTree>
    <p:extLst>
      <p:ext uri="{BB962C8B-B14F-4D97-AF65-F5344CB8AC3E}">
        <p14:creationId xmlns:p14="http://schemas.microsoft.com/office/powerpoint/2010/main" val="3136337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0" y="1270"/>
            <a:ext cx="12192635" cy="7925435"/>
          </a:xfrm>
          <a:prstGeom prst="rect">
            <a:avLst/>
          </a:prstGeom>
          <a:noFill/>
        </p:spPr>
      </p:pic>
      <p:sp>
        <p:nvSpPr>
          <p:cNvPr id="5" name="Rect 0"/>
          <p:cNvSpPr>
            <a:spLocks/>
          </p:cNvSpPr>
          <p:nvPr/>
        </p:nvSpPr>
        <p:spPr>
          <a:xfrm>
            <a:off x="731520" y="620395"/>
            <a:ext cx="10730230" cy="5689600"/>
          </a:xfrm>
          <a:prstGeom prst="rect">
            <a:avLst/>
          </a:prstGeom>
          <a:solidFill>
            <a:srgbClr val="FFFFFF"/>
          </a:solidFill>
          <a:ln w="25400" cap="flat" cmpd="sng">
            <a:solidFill>
              <a:schemeClr val="tx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a:buFontTx/>
              <a:buNone/>
            </a:pPr>
            <a:endParaRPr lang="ko-KR" altLang="en-US"/>
          </a:p>
        </p:txBody>
      </p:sp>
      <p:pic>
        <p:nvPicPr>
          <p:cNvPr id="9" name="그림 14" descr="/temp/fImage377512512966.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2280285" y="2132965"/>
            <a:ext cx="7617460" cy="3670300"/>
          </a:xfrm>
          <a:prstGeom prst="rect">
            <a:avLst/>
          </a:prstGeom>
          <a:noFill/>
        </p:spPr>
      </p:pic>
      <p:sp>
        <p:nvSpPr>
          <p:cNvPr id="10" name="텍스트 상자 4"/>
          <p:cNvSpPr txBox="1">
            <a:spLocks/>
          </p:cNvSpPr>
          <p:nvPr/>
        </p:nvSpPr>
        <p:spPr>
          <a:xfrm>
            <a:off x="5299075" y="1018540"/>
            <a:ext cx="1588135" cy="707390"/>
          </a:xfrm>
          <a:prstGeom prst="rect">
            <a:avLst/>
          </a:prstGeom>
          <a:noFill/>
        </p:spPr>
        <p:txBody>
          <a:bodyPr vert="horz" wrap="square" lIns="91440" tIns="45720" rIns="91440" bIns="45720" numCol="1" anchor="t">
            <a:spAutoFit/>
          </a:bodyPr>
          <a:lstStyle/>
          <a:p>
            <a:pPr marL="0" indent="0" algn="ctr">
              <a:buFontTx/>
              <a:buNone/>
            </a:pPr>
            <a:r>
              <a:rPr lang="ko-KR" altLang="en-US" sz="4000" b="1">
                <a:solidFill>
                  <a:schemeClr val="bg1"/>
                </a:solidFill>
                <a:effectLst>
                  <a:outerShdw blurRad="38100" dist="38100" dir="2700000" algn="ctr" rotWithShape="0">
                    <a:srgbClr val="000000">
                      <a:alpha val="43000"/>
                    </a:srgbClr>
                  </a:outerShdw>
                </a:effectLst>
                <a:latin typeface="나눔바른고딕" charset="0"/>
                <a:ea typeface="나눔바른고딕" charset="0"/>
              </a:rPr>
              <a:t>E R D</a:t>
            </a:r>
            <a:endParaRPr lang="ko-KR" altLang="en-US" sz="4000" b="1">
              <a:solidFill>
                <a:schemeClr val="bg1"/>
              </a:solidFill>
              <a:latin typeface="나눔바른고딕" charset="0"/>
              <a:ea typeface="나눔바른고딕" charset="0"/>
            </a:endParaRPr>
          </a:p>
        </p:txBody>
      </p:sp>
    </p:spTree>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 descr="/temp/image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0" y="1270"/>
            <a:ext cx="12192635" cy="7925435"/>
          </a:xfrm>
          <a:prstGeom prst="rect">
            <a:avLst/>
          </a:prstGeom>
          <a:noFill/>
        </p:spPr>
      </p:pic>
      <p:sp>
        <p:nvSpPr>
          <p:cNvPr id="10" name="Rect 0"/>
          <p:cNvSpPr txBox="1">
            <a:spLocks/>
          </p:cNvSpPr>
          <p:nvPr/>
        </p:nvSpPr>
        <p:spPr>
          <a:xfrm>
            <a:off x="623570" y="188595"/>
            <a:ext cx="11426190" cy="576580"/>
          </a:xfrm>
          <a:prstGeom prst="rect">
            <a:avLst/>
          </a:prstGeom>
        </p:spPr>
        <p:txBody>
          <a:bodyPr vert="horz" wrap="square" lIns="91440" tIns="45720" rIns="91440" bIns="45720" numCol="1" anchor="t">
            <a:noAutofit/>
          </a:bodyPr>
          <a:lstStyle>
            <a:lvl1pPr marL="0" indent="0" algn="l" defTabSz="914400" rtl="0" eaLnBrk="1" latinLnBrk="1" hangingPunct="1">
              <a:lnSpc>
                <a:spcPct val="90000"/>
              </a:lnSpc>
              <a:spcBef>
                <a:spcPct val="0"/>
              </a:spcBef>
              <a:buFontTx/>
              <a:buNone/>
              <a:defRPr lang="en-GB" altLang="en-US" sz="4400">
                <a:solidFill>
                  <a:schemeClr val="tx1"/>
                </a:solidFill>
                <a:latin typeface="+mj-lt"/>
                <a:ea typeface="+mj-ea"/>
                <a:cs typeface="+mj-cs"/>
              </a:defRPr>
            </a:lvl1pPr>
          </a:lstStyle>
          <a:p>
            <a:pPr marL="0" indent="0">
              <a:buFontTx/>
              <a:buNone/>
            </a:pPr>
            <a:endParaRPr lang="ko-KR" altLang="en-US" sz="3400" b="1"/>
          </a:p>
        </p:txBody>
      </p:sp>
      <p:sp>
        <p:nvSpPr>
          <p:cNvPr id="11" name="Rect 0"/>
          <p:cNvSpPr>
            <a:spLocks/>
          </p:cNvSpPr>
          <p:nvPr/>
        </p:nvSpPr>
        <p:spPr>
          <a:xfrm>
            <a:off x="731520" y="620395"/>
            <a:ext cx="10729595" cy="5688965"/>
          </a:xfrm>
          <a:prstGeom prst="rect">
            <a:avLst/>
          </a:prstGeom>
          <a:noFill/>
          <a:ln w="25400" cap="flat" cmpd="sng">
            <a:solidFill>
              <a:schemeClr val="tx1">
                <a:alpha val="10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a:buFontTx/>
              <a:buNone/>
            </a:pPr>
            <a:endParaRPr lang="ko-KR" altLang="en-US"/>
          </a:p>
        </p:txBody>
      </p:sp>
      <p:sp>
        <p:nvSpPr>
          <p:cNvPr id="16" name="Rect 0"/>
          <p:cNvSpPr txBox="1">
            <a:spLocks/>
          </p:cNvSpPr>
          <p:nvPr/>
        </p:nvSpPr>
        <p:spPr>
          <a:xfrm>
            <a:off x="3611880" y="3110865"/>
            <a:ext cx="4897120" cy="707390"/>
          </a:xfrm>
          <a:prstGeom prst="rect">
            <a:avLst/>
          </a:prstGeom>
          <a:noFill/>
        </p:spPr>
        <p:txBody>
          <a:bodyPr vert="horz" wrap="square" lIns="91440" tIns="45720" rIns="91440" bIns="45720" numCol="1" anchor="t">
            <a:spAutoFit/>
          </a:bodyPr>
          <a:lstStyle/>
          <a:p>
            <a:pPr marL="0" indent="0" algn="ctr">
              <a:buFontTx/>
              <a:buNone/>
            </a:pPr>
            <a:r>
              <a:rPr lang="ko-KR" altLang="en-US" sz="4000" b="1">
                <a:latin typeface="맑은 고딕" charset="0"/>
                <a:ea typeface="맑은 고딕" charset="0"/>
              </a:rPr>
              <a:t>감사합니다.</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5809700E-A7B1-FD44-E1CB-58E0F57C8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3" name="제목 1">
            <a:extLst>
              <a:ext uri="{FF2B5EF4-FFF2-40B4-BE49-F238E27FC236}">
                <a16:creationId xmlns:a16="http://schemas.microsoft.com/office/drawing/2014/main" id="{C17BD656-4A07-EE9C-2191-A3DE38209667}"/>
              </a:ext>
            </a:extLst>
          </p:cNvPr>
          <p:cNvSpPr txBox="1">
            <a:spLocks/>
          </p:cNvSpPr>
          <p:nvPr/>
        </p:nvSpPr>
        <p:spPr>
          <a:xfrm>
            <a:off x="623392" y="178516"/>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목록</a:t>
            </a:r>
          </a:p>
        </p:txBody>
      </p:sp>
      <p:sp>
        <p:nvSpPr>
          <p:cNvPr id="5" name="직사각형 4">
            <a:extLst>
              <a:ext uri="{FF2B5EF4-FFF2-40B4-BE49-F238E27FC236}">
                <a16:creationId xmlns:a16="http://schemas.microsoft.com/office/drawing/2014/main" id="{31CF7BFA-C7EE-B1D6-4AA9-645D6CDADF19}"/>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E888CBF-40CD-9A39-F8DF-F13C255B2F07}"/>
              </a:ext>
            </a:extLst>
          </p:cNvPr>
          <p:cNvSpPr txBox="1"/>
          <p:nvPr/>
        </p:nvSpPr>
        <p:spPr>
          <a:xfrm>
            <a:off x="1127448" y="1340768"/>
            <a:ext cx="3240360" cy="2585323"/>
          </a:xfrm>
          <a:prstGeom prst="rect">
            <a:avLst/>
          </a:prstGeom>
          <a:noFill/>
        </p:spPr>
        <p:txBody>
          <a:bodyPr wrap="square" rtlCol="0">
            <a:spAutoFit/>
          </a:bodyPr>
          <a:lstStyle/>
          <a:p>
            <a:pPr marL="342900" indent="-342900">
              <a:buAutoNum type="arabicPeriod"/>
            </a:pPr>
            <a:r>
              <a:rPr lang="ko-KR" altLang="en-US" b="1" dirty="0"/>
              <a:t>개발 환경</a:t>
            </a:r>
            <a:endParaRPr lang="en-US" altLang="ko-KR" b="1" dirty="0"/>
          </a:p>
          <a:p>
            <a:pPr marL="342900" indent="-342900">
              <a:buAutoNum type="arabicPeriod"/>
            </a:pPr>
            <a:endParaRPr lang="en-US" altLang="ko-KR" b="1" dirty="0"/>
          </a:p>
          <a:p>
            <a:pPr marL="342900" indent="-342900">
              <a:buAutoNum type="arabicPeriod"/>
            </a:pPr>
            <a:r>
              <a:rPr lang="ko-KR" altLang="en-US" b="1" dirty="0"/>
              <a:t>개발 일정</a:t>
            </a:r>
            <a:endParaRPr lang="en-US" altLang="ko-KR" b="1" dirty="0"/>
          </a:p>
          <a:p>
            <a:pPr marL="342900" indent="-342900">
              <a:buAutoNum type="arabicPeriod"/>
            </a:pPr>
            <a:endParaRPr lang="en-US" altLang="ko-KR" b="1" dirty="0"/>
          </a:p>
          <a:p>
            <a:pPr marL="342900" indent="-342900">
              <a:buAutoNum type="arabicPeriod"/>
            </a:pPr>
            <a:r>
              <a:rPr lang="en-US" altLang="ko-KR" b="1" dirty="0"/>
              <a:t>User flow </a:t>
            </a:r>
          </a:p>
          <a:p>
            <a:pPr marL="342900" indent="-342900">
              <a:buAutoNum type="arabicPeriod"/>
            </a:pPr>
            <a:endParaRPr lang="en-US" altLang="ko-KR" b="1" dirty="0"/>
          </a:p>
          <a:p>
            <a:pPr marL="342900" indent="-342900">
              <a:buAutoNum type="arabicPeriod"/>
            </a:pPr>
            <a:r>
              <a:rPr lang="ko-KR" altLang="en-US" b="1" dirty="0"/>
              <a:t>화면 설계</a:t>
            </a:r>
            <a:endParaRPr lang="en-US" altLang="ko-KR" b="1" dirty="0"/>
          </a:p>
          <a:p>
            <a:pPr marL="342900" indent="-342900">
              <a:buAutoNum type="arabicPeriod"/>
            </a:pPr>
            <a:endParaRPr lang="en-US" altLang="ko-KR" b="1" dirty="0"/>
          </a:p>
          <a:p>
            <a:pPr marL="342900" indent="-342900">
              <a:buAutoNum type="arabicPeriod"/>
            </a:pPr>
            <a:r>
              <a:rPr lang="en-US" altLang="ko-KR" b="1" dirty="0"/>
              <a:t>ERD</a:t>
            </a:r>
          </a:p>
        </p:txBody>
      </p:sp>
    </p:spTree>
    <p:extLst>
      <p:ext uri="{BB962C8B-B14F-4D97-AF65-F5344CB8AC3E}">
        <p14:creationId xmlns:p14="http://schemas.microsoft.com/office/powerpoint/2010/main" val="298238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530" y="-267970"/>
            <a:ext cx="1961515" cy="1961515"/>
          </a:xfrm>
          <a:prstGeom prst="rect">
            <a:avLst/>
          </a:prstGeom>
        </p:spPr>
      </p:pic>
      <p:sp>
        <p:nvSpPr>
          <p:cNvPr id="5" name="직사각형 4">
            <a:extLst>
              <a:ext uri="{FF2B5EF4-FFF2-40B4-BE49-F238E27FC236}">
                <a16:creationId xmlns:a16="http://schemas.microsoft.com/office/drawing/2014/main" id="{89228827-427B-120C-241B-C5E90E792AA8}"/>
              </a:ext>
            </a:extLst>
          </p:cNvPr>
          <p:cNvSpPr/>
          <p:nvPr/>
        </p:nvSpPr>
        <p:spPr>
          <a:xfrm>
            <a:off x="731520" y="620395"/>
            <a:ext cx="10728960" cy="568833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a:spLocks/>
          </p:cNvSpPr>
          <p:nvPr/>
        </p:nvSpPr>
        <p:spPr>
          <a:xfrm>
            <a:off x="1127760" y="1330960"/>
            <a:ext cx="3241675" cy="4244975"/>
          </a:xfrm>
          <a:prstGeom prst="rect">
            <a:avLst/>
          </a:prstGeom>
          <a:noFill/>
        </p:spPr>
        <p:txBody>
          <a:bodyPr vert="horz" wrap="square" lIns="91440" tIns="45720" rIns="91440" bIns="45720" numCol="1" anchor="t">
            <a:spAutoFit/>
          </a:bodyPr>
          <a:lstStyle/>
          <a:p>
            <a:pPr marL="285750" indent="-285750">
              <a:buFont typeface="Arial"/>
              <a:buChar char="•"/>
            </a:pPr>
            <a:r>
              <a:rPr lang="en-US" altLang="ko-KR" b="1"/>
              <a:t>STS 4</a:t>
            </a:r>
            <a:endParaRPr lang="ko-KR" altLang="en-US" b="1"/>
          </a:p>
          <a:p>
            <a:pPr marL="285750" indent="-285750">
              <a:buFont typeface="Arial"/>
              <a:buChar char="•"/>
            </a:pPr>
            <a:endParaRPr lang="ko-KR" altLang="en-US" b="1"/>
          </a:p>
          <a:p>
            <a:pPr marL="285750" indent="-285750">
              <a:buFont typeface="Arial"/>
              <a:buChar char="•"/>
            </a:pPr>
            <a:r>
              <a:rPr lang="en-US" altLang="ko-KR" b="1"/>
              <a:t>JDK 17</a:t>
            </a:r>
            <a:endParaRPr lang="ko-KR" altLang="en-US" b="1"/>
          </a:p>
          <a:p>
            <a:pPr marL="285750" indent="-285750">
              <a:buFont typeface="Arial"/>
              <a:buChar char="•"/>
            </a:pPr>
            <a:endParaRPr lang="ko-KR" altLang="en-US" b="1"/>
          </a:p>
          <a:p>
            <a:pPr marL="285750" indent="-285750">
              <a:buFont typeface="Arial"/>
              <a:buChar char="•"/>
            </a:pPr>
            <a:r>
              <a:rPr lang="en-US" altLang="ko-KR" b="1"/>
              <a:t>Spring boot Framework</a:t>
            </a:r>
            <a:endParaRPr lang="ko-KR" altLang="en-US" b="1"/>
          </a:p>
          <a:p>
            <a:pPr marL="285750" indent="-285750">
              <a:buFont typeface="Arial"/>
              <a:buChar char="•"/>
            </a:pPr>
            <a:endParaRPr lang="ko-KR" altLang="en-US" b="1"/>
          </a:p>
          <a:p>
            <a:pPr marL="285750" indent="-285750">
              <a:buFont typeface="Arial"/>
              <a:buChar char="•"/>
            </a:pPr>
            <a:r>
              <a:rPr lang="en-US" altLang="ko-KR" b="1"/>
              <a:t>JPA</a:t>
            </a:r>
            <a:endParaRPr lang="ko-KR" altLang="en-US" b="1"/>
          </a:p>
          <a:p>
            <a:pPr marL="285750" indent="-285750">
              <a:buFont typeface="Arial"/>
              <a:buChar char="•"/>
            </a:pPr>
            <a:endParaRPr lang="ko-KR" altLang="en-US" b="1"/>
          </a:p>
          <a:p>
            <a:pPr marL="285750" indent="-285750">
              <a:buFont typeface="Arial"/>
              <a:buChar char="•"/>
            </a:pPr>
            <a:r>
              <a:rPr lang="en-US" altLang="ko-KR" b="1"/>
              <a:t>Gradle</a:t>
            </a:r>
            <a:endParaRPr lang="ko-KR" altLang="en-US" b="1"/>
          </a:p>
          <a:p>
            <a:pPr marL="285750" indent="-285750">
              <a:buFont typeface="Arial"/>
              <a:buChar char="•"/>
            </a:pPr>
            <a:endParaRPr lang="ko-KR" altLang="en-US" b="1"/>
          </a:p>
          <a:p>
            <a:pPr marL="285750" indent="-285750">
              <a:buFont typeface="Arial"/>
              <a:buChar char="•"/>
            </a:pPr>
            <a:r>
              <a:rPr lang="en-US" altLang="ko-KR" b="1"/>
              <a:t>MySQL 8.0</a:t>
            </a:r>
            <a:endParaRPr lang="ko-KR" altLang="en-US" b="1"/>
          </a:p>
          <a:p>
            <a:pPr marL="285750" indent="-285750">
              <a:buFont typeface="Arial"/>
              <a:buChar char="•"/>
            </a:pPr>
            <a:endParaRPr lang="ko-KR" altLang="en-US" b="1"/>
          </a:p>
          <a:p>
            <a:pPr marL="285750" indent="-285750">
              <a:buFont typeface="Arial"/>
              <a:buChar char="•"/>
            </a:pPr>
            <a:r>
              <a:rPr lang="en-US" altLang="ko-KR" b="1"/>
              <a:t>React</a:t>
            </a:r>
            <a:endParaRPr lang="ko-KR" altLang="en-US" b="1"/>
          </a:p>
          <a:p>
            <a:pPr marL="285750" indent="-285750">
              <a:buFont typeface="Arial"/>
              <a:buChar char="•"/>
            </a:pPr>
            <a:endParaRPr lang="ko-KR" altLang="en-US"/>
          </a:p>
          <a:p>
            <a:pPr marL="285750" indent="-285750">
              <a:buFont typeface="Arial"/>
              <a:buChar char="•"/>
            </a:pPr>
            <a:endParaRPr lang="ko-KR" altLang="en-US"/>
          </a:p>
        </p:txBody>
      </p:sp>
      <p:sp>
        <p:nvSpPr>
          <p:cNvPr id="2" name="제목 1">
            <a:extLst>
              <a:ext uri="{FF2B5EF4-FFF2-40B4-BE49-F238E27FC236}">
                <a16:creationId xmlns:a16="http://schemas.microsoft.com/office/drawing/2014/main" id="{40F53BED-A2CE-E8A7-CC11-3BE3631B1F87}"/>
              </a:ext>
            </a:extLst>
          </p:cNvPr>
          <p:cNvSpPr txBox="1">
            <a:spLocks/>
          </p:cNvSpPr>
          <p:nvPr/>
        </p:nvSpPr>
        <p:spPr>
          <a:xfrm>
            <a:off x="623392" y="178516"/>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개발 환경</a:t>
            </a:r>
          </a:p>
        </p:txBody>
      </p:sp>
    </p:spTree>
    <p:extLst>
      <p:ext uri="{BB962C8B-B14F-4D97-AF65-F5344CB8AC3E}">
        <p14:creationId xmlns:p14="http://schemas.microsoft.com/office/powerpoint/2010/main" val="563486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A675882C-E6EC-DE6F-A943-3F16F8C68A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5" name="직사각형 4">
            <a:extLst>
              <a:ext uri="{FF2B5EF4-FFF2-40B4-BE49-F238E27FC236}">
                <a16:creationId xmlns:a16="http://schemas.microsoft.com/office/drawing/2014/main" id="{31CF7BFA-C7EE-B1D6-4AA9-645D6CDADF19}"/>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Group 127">
            <a:extLst>
              <a:ext uri="{FF2B5EF4-FFF2-40B4-BE49-F238E27FC236}">
                <a16:creationId xmlns:a16="http://schemas.microsoft.com/office/drawing/2014/main" id="{97D9BC53-AB56-06FF-9AB7-4837A11870FC}"/>
              </a:ext>
            </a:extLst>
          </p:cNvPr>
          <p:cNvGraphicFramePr>
            <a:graphicFrameLocks noGrp="1"/>
          </p:cNvGraphicFramePr>
          <p:nvPr>
            <p:extLst>
              <p:ext uri="{D42A27DB-BD31-4B8C-83A1-F6EECF244321}">
                <p14:modId xmlns:p14="http://schemas.microsoft.com/office/powerpoint/2010/main" val="2269482250"/>
              </p:ext>
            </p:extLst>
          </p:nvPr>
        </p:nvGraphicFramePr>
        <p:xfrm>
          <a:off x="1867344" y="1009248"/>
          <a:ext cx="8457312" cy="4911513"/>
        </p:xfrm>
        <a:graphic>
          <a:graphicData uri="http://schemas.openxmlformats.org/drawingml/2006/table">
            <a:tbl>
              <a:tblPr/>
              <a:tblGrid>
                <a:gridCol w="803845">
                  <a:extLst>
                    <a:ext uri="{9D8B030D-6E8A-4147-A177-3AD203B41FA5}">
                      <a16:colId xmlns:a16="http://schemas.microsoft.com/office/drawing/2014/main" val="20000"/>
                    </a:ext>
                  </a:extLst>
                </a:gridCol>
                <a:gridCol w="3816424">
                  <a:extLst>
                    <a:ext uri="{9D8B030D-6E8A-4147-A177-3AD203B41FA5}">
                      <a16:colId xmlns:a16="http://schemas.microsoft.com/office/drawing/2014/main" val="20001"/>
                    </a:ext>
                  </a:extLst>
                </a:gridCol>
                <a:gridCol w="3837043">
                  <a:extLst>
                    <a:ext uri="{9D8B030D-6E8A-4147-A177-3AD203B41FA5}">
                      <a16:colId xmlns:a16="http://schemas.microsoft.com/office/drawing/2014/main" val="20004"/>
                    </a:ext>
                  </a:extLst>
                </a:gridCol>
              </a:tblGrid>
              <a:tr h="306969">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DAY</a:t>
                      </a:r>
                    </a:p>
                  </a:txBody>
                  <a:tcPr marL="97463" marR="97463" marT="36549" marB="36549" anchor="b" horzOverflow="overflow">
                    <a:lnL w="31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AM</a:t>
                      </a:r>
                    </a:p>
                  </a:txBody>
                  <a:tcPr marL="97463" marR="97463" marT="36549" marB="36549"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300" b="1" i="0" u="none" strike="noStrike" cap="none" normalizeH="0" baseline="0" dirty="0">
                          <a:ln>
                            <a:noFill/>
                          </a:ln>
                          <a:solidFill>
                            <a:schemeClr val="bg1"/>
                          </a:solidFill>
                          <a:effectLst/>
                          <a:latin typeface="+mn-lt"/>
                          <a:ea typeface="나눔바른고딕" panose="020B0603020101020101" pitchFamily="50" charset="-127"/>
                        </a:rPr>
                        <a:t>PM</a:t>
                      </a:r>
                    </a:p>
                  </a:txBody>
                  <a:tcPr marL="97463" marR="97463" marT="36549" marB="36549" anchor="b" horzOverflow="overflow">
                    <a:lnL w="1270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11616">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10/07</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mj-ea"/>
                        </a:rPr>
                        <a:t>개발 환경 세팅</a:t>
                      </a:r>
                      <a:endParaRPr kumimoji="0" lang="en-US" altLang="ko-KR" sz="1100" b="0" i="0" u="none" strike="noStrike" cap="none" normalizeH="0" baseline="0" dirty="0">
                        <a:ln>
                          <a:noFill/>
                        </a:ln>
                        <a:solidFill>
                          <a:schemeClr val="tx1"/>
                        </a:solidFill>
                        <a:effectLst/>
                        <a:latin typeface="+mn-lt"/>
                        <a:ea typeface="+mj-ea"/>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charset="0"/>
                        <a:defRPr sz="2800">
                          <a:solidFill>
                            <a:schemeClr val="tx1"/>
                          </a:solidFill>
                          <a:latin typeface="맑은 고딕" pitchFamily="50" charset="-127"/>
                          <a:ea typeface="맑은 고딕" pitchFamily="50" charset="-127"/>
                        </a:defRPr>
                      </a:lvl1pPr>
                      <a:lvl2pPr marL="742950" indent="-285750" eaLnBrk="0" hangingPunct="0">
                        <a:spcBef>
                          <a:spcPct val="20000"/>
                        </a:spcBef>
                        <a:buFont typeface="Arial" charset="0"/>
                        <a:defRPr sz="2400">
                          <a:solidFill>
                            <a:schemeClr val="tx1"/>
                          </a:solidFill>
                          <a:latin typeface="맑은 고딕" pitchFamily="50" charset="-127"/>
                          <a:ea typeface="맑은 고딕" pitchFamily="50" charset="-127"/>
                        </a:defRPr>
                      </a:lvl2pPr>
                      <a:lvl3pPr marL="1143000" indent="-228600" eaLnBrk="0" hangingPunct="0">
                        <a:spcBef>
                          <a:spcPct val="20000"/>
                        </a:spcBef>
                        <a:buFont typeface="Arial" charset="0"/>
                        <a:defRPr sz="2000">
                          <a:solidFill>
                            <a:schemeClr val="tx1"/>
                          </a:solidFill>
                          <a:latin typeface="맑은 고딕" pitchFamily="50" charset="-127"/>
                          <a:ea typeface="맑은 고딕" pitchFamily="50" charset="-127"/>
                        </a:defRPr>
                      </a:lvl3pPr>
                      <a:lvl4pPr marL="1600200" indent="-228600" eaLnBrk="0" hangingPunct="0">
                        <a:spcBef>
                          <a:spcPct val="20000"/>
                        </a:spcBef>
                        <a:buFont typeface="Arial" charset="0"/>
                        <a:defRPr>
                          <a:solidFill>
                            <a:schemeClr val="tx1"/>
                          </a:solidFill>
                          <a:latin typeface="맑은 고딕" pitchFamily="50" charset="-127"/>
                          <a:ea typeface="맑은 고딕" pitchFamily="50" charset="-127"/>
                        </a:defRPr>
                      </a:lvl4pPr>
                      <a:lvl5pPr marL="2057400" indent="-228600" eaLnBrk="0" hangingPunct="0">
                        <a:spcBef>
                          <a:spcPct val="20000"/>
                        </a:spcBef>
                        <a:buFont typeface="Arial" charset="0"/>
                        <a:defRPr>
                          <a:solidFill>
                            <a:schemeClr val="tx1"/>
                          </a:solidFill>
                          <a:latin typeface="맑은 고딕" pitchFamily="50" charset="-127"/>
                          <a:ea typeface="맑은 고딕" pitchFamily="50" charset="-127"/>
                        </a:defRPr>
                      </a:lvl5pPr>
                      <a:lvl6pPr marL="25146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6pPr>
                      <a:lvl7pPr marL="29718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7pPr>
                      <a:lvl8pPr marL="34290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8pPr>
                      <a:lvl9pPr marL="3886200" indent="-228600" eaLnBrk="0" fontAlgn="base" hangingPunct="0">
                        <a:spcBef>
                          <a:spcPct val="20000"/>
                        </a:spcBef>
                        <a:spcAft>
                          <a:spcPct val="0"/>
                        </a:spcAft>
                        <a:buFont typeface="Arial" charset="0"/>
                        <a:defRPr>
                          <a:solidFill>
                            <a:schemeClr val="tx1"/>
                          </a:solidFill>
                          <a:latin typeface="맑은 고딕" pitchFamily="50" charset="-127"/>
                          <a:ea typeface="맑은 고딕" pitchFamily="50" charset="-127"/>
                        </a:defRPr>
                      </a:lvl9p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100" b="0" i="0" u="none" strike="noStrike" cap="none" normalizeH="0" baseline="0" dirty="0">
                          <a:ln>
                            <a:noFill/>
                          </a:ln>
                          <a:solidFill>
                            <a:schemeClr val="tx1"/>
                          </a:solidFill>
                          <a:effectLst/>
                          <a:latin typeface="+mn-lt"/>
                          <a:ea typeface="+mj-ea"/>
                        </a:rPr>
                        <a:t>View </a:t>
                      </a:r>
                      <a:r>
                        <a:rPr kumimoji="0" lang="ko-KR" altLang="en-US" sz="1100" b="0" i="0" u="none" strike="noStrike" cap="none" normalizeH="0" baseline="0" dirty="0">
                          <a:ln>
                            <a:noFill/>
                          </a:ln>
                          <a:solidFill>
                            <a:schemeClr val="tx1"/>
                          </a:solidFill>
                          <a:effectLst/>
                          <a:latin typeface="+mn-lt"/>
                          <a:ea typeface="+mj-ea"/>
                        </a:rPr>
                        <a:t>제작</a:t>
                      </a:r>
                      <a:endParaRPr kumimoji="0" lang="en-US" altLang="ko-KR" sz="1100" b="0" i="0" u="none" strike="noStrike" cap="none" normalizeH="0" baseline="0" dirty="0">
                        <a:ln>
                          <a:noFill/>
                        </a:ln>
                        <a:solidFill>
                          <a:schemeClr val="tx1"/>
                        </a:solidFill>
                        <a:effectLst/>
                        <a:latin typeface="+mn-lt"/>
                        <a:ea typeface="+mj-ea"/>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10/08</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회원가입</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로그인</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[Security]</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10/10</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게시판 목록</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글쓰기 </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[image ++]</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10/11</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글쓰기 </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[image ++]</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상세 페이지</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게시물 읽기</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a:t>
                      </a: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10/14</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검색</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Pagination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처리</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삭제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10/15</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Pagination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처리</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10/16</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수정</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테스트</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10/17</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발표자료 준비</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발표자료 준비</a:t>
                      </a:r>
                      <a:r>
                        <a:rPr kumimoji="0" lang="en-US" altLang="ko-KR" sz="1100" b="0" i="0" u="none" strike="noStrike" cap="none" normalizeH="0" baseline="0" dirty="0">
                          <a:ln>
                            <a:noFill/>
                          </a:ln>
                          <a:solidFill>
                            <a:schemeClr val="tx1"/>
                          </a:solidFill>
                          <a:effectLst/>
                          <a:latin typeface="+mn-lt"/>
                          <a:ea typeface="나눔바른고딕" panose="020B0603020101020101" pitchFamily="50" charset="-127"/>
                        </a:rPr>
                        <a:t>, </a:t>
                      </a: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제출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3049809"/>
                  </a:ext>
                </a:extLst>
              </a:tr>
              <a:tr h="511616">
                <a:tc>
                  <a:txBody>
                    <a:bodyPr/>
                    <a:lstStyle/>
                    <a:p>
                      <a:pPr marL="72000" marR="0" lvl="0" indent="0" algn="l" defTabSz="914400" rtl="0" eaLnBrk="1" fontAlgn="base" latinLnBrk="1" hangingPunct="1">
                        <a:lnSpc>
                          <a:spcPct val="100000"/>
                        </a:lnSpc>
                        <a:spcBef>
                          <a:spcPct val="0"/>
                        </a:spcBef>
                        <a:spcAft>
                          <a:spcPct val="0"/>
                        </a:spcAft>
                        <a:buClrTx/>
                        <a:buSzTx/>
                        <a:buFontTx/>
                        <a:buNone/>
                        <a:tabLst/>
                      </a:pPr>
                      <a:r>
                        <a:rPr kumimoji="0" lang="en-US" altLang="ko-KR" sz="1300" b="0" i="0" u="none" strike="noStrike" cap="none" normalizeH="0" baseline="0" dirty="0">
                          <a:ln>
                            <a:noFill/>
                          </a:ln>
                          <a:solidFill>
                            <a:schemeClr val="tx1"/>
                          </a:solidFill>
                          <a:effectLst/>
                          <a:latin typeface="+mn-lt"/>
                          <a:ea typeface="나눔바른고딕" panose="020B0603020101020101" pitchFamily="50" charset="-127"/>
                        </a:rPr>
                        <a:t>10/18</a:t>
                      </a:r>
                    </a:p>
                  </a:txBody>
                  <a:tcPr marL="97463" marR="97463" marT="36549" marB="36549" anchor="ctr" horzOverflow="overflow">
                    <a:lnL w="317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 연습</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ko-KR" altLang="en-US" sz="1100" b="0" i="0" u="none" strike="noStrike" cap="none" normalizeH="0" baseline="0" dirty="0">
                          <a:ln>
                            <a:noFill/>
                          </a:ln>
                          <a:solidFill>
                            <a:schemeClr val="tx1"/>
                          </a:solidFill>
                          <a:effectLst/>
                          <a:latin typeface="+mn-lt"/>
                          <a:ea typeface="나눔바른고딕" panose="020B0603020101020101" pitchFamily="50" charset="-127"/>
                        </a:rPr>
                        <a:t>발표</a:t>
                      </a:r>
                      <a:endParaRPr kumimoji="0" lang="en-US" altLang="ko-KR" sz="1100" b="0" i="0" u="none" strike="noStrike" cap="none" normalizeH="0" baseline="0" dirty="0">
                        <a:ln>
                          <a:noFill/>
                        </a:ln>
                        <a:solidFill>
                          <a:schemeClr val="tx1"/>
                        </a:solidFill>
                        <a:effectLst/>
                        <a:latin typeface="+mn-lt"/>
                        <a:ea typeface="나눔바른고딕" panose="020B0603020101020101" pitchFamily="50" charset="-127"/>
                      </a:endParaRPr>
                    </a:p>
                  </a:txBody>
                  <a:tcPr marL="97463" marR="97463" marT="36549" marB="36549"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1017087"/>
                  </a:ext>
                </a:extLst>
              </a:tr>
            </a:tbl>
          </a:graphicData>
        </a:graphic>
      </p:graphicFrame>
      <p:sp>
        <p:nvSpPr>
          <p:cNvPr id="2" name="제목 1">
            <a:extLst>
              <a:ext uri="{FF2B5EF4-FFF2-40B4-BE49-F238E27FC236}">
                <a16:creationId xmlns:a16="http://schemas.microsoft.com/office/drawing/2014/main" id="{2DC74DD3-C638-95F5-2D9C-7A466A896233}"/>
              </a:ext>
            </a:extLst>
          </p:cNvPr>
          <p:cNvSpPr txBox="1">
            <a:spLocks/>
          </p:cNvSpPr>
          <p:nvPr/>
        </p:nvSpPr>
        <p:spPr>
          <a:xfrm>
            <a:off x="623392" y="178516"/>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3400" b="1" dirty="0"/>
              <a:t>개발 일정</a:t>
            </a:r>
          </a:p>
        </p:txBody>
      </p:sp>
    </p:spTree>
    <p:extLst>
      <p:ext uri="{BB962C8B-B14F-4D97-AF65-F5344CB8AC3E}">
        <p14:creationId xmlns:p14="http://schemas.microsoft.com/office/powerpoint/2010/main" val="985965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4" name="제목 1">
            <a:extLst>
              <a:ext uri="{FF2B5EF4-FFF2-40B4-BE49-F238E27FC236}">
                <a16:creationId xmlns:a16="http://schemas.microsoft.com/office/drawing/2014/main" id="{7F574D4C-636E-8069-256D-79EE2E1A3198}"/>
              </a:ext>
            </a:extLst>
          </p:cNvPr>
          <p:cNvSpPr txBox="1">
            <a:spLocks/>
          </p:cNvSpPr>
          <p:nvPr/>
        </p:nvSpPr>
        <p:spPr>
          <a:xfrm>
            <a:off x="623392" y="188640"/>
            <a:ext cx="11425269" cy="576064"/>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400" b="1" dirty="0"/>
              <a:t>User flow</a:t>
            </a:r>
            <a:endParaRPr lang="ko-KR" altLang="en-US" sz="3400" b="1" dirty="0"/>
          </a:p>
        </p:txBody>
      </p:sp>
      <p:sp>
        <p:nvSpPr>
          <p:cNvPr id="5" name="직사각형 4">
            <a:extLst>
              <a:ext uri="{FF2B5EF4-FFF2-40B4-BE49-F238E27FC236}">
                <a16:creationId xmlns:a16="http://schemas.microsoft.com/office/drawing/2014/main" id="{89228827-427B-120C-241B-C5E90E792AA8}"/>
              </a:ext>
            </a:extLst>
          </p:cNvPr>
          <p:cNvSpPr/>
          <p:nvPr/>
        </p:nvSpPr>
        <p:spPr>
          <a:xfrm>
            <a:off x="731404" y="620688"/>
            <a:ext cx="10729192" cy="568863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그림 26">
            <a:extLst>
              <a:ext uri="{FF2B5EF4-FFF2-40B4-BE49-F238E27FC236}">
                <a16:creationId xmlns:a16="http://schemas.microsoft.com/office/drawing/2014/main" id="{D10D2073-5186-B487-70EF-6FF6B59FF334}"/>
              </a:ext>
            </a:extLst>
          </p:cNvPr>
          <p:cNvPicPr>
            <a:picLocks noChangeAspect="1"/>
          </p:cNvPicPr>
          <p:nvPr/>
        </p:nvPicPr>
        <p:blipFill>
          <a:blip r:embed="rId3"/>
          <a:stretch>
            <a:fillRect/>
          </a:stretch>
        </p:blipFill>
        <p:spPr>
          <a:xfrm>
            <a:off x="1992833" y="804020"/>
            <a:ext cx="8206335" cy="5321969"/>
          </a:xfrm>
          <a:prstGeom prst="rect">
            <a:avLst/>
          </a:prstGeom>
        </p:spPr>
      </p:pic>
    </p:spTree>
    <p:extLst>
      <p:ext uri="{BB962C8B-B14F-4D97-AF65-F5344CB8AC3E}">
        <p14:creationId xmlns:p14="http://schemas.microsoft.com/office/powerpoint/2010/main" val="413407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6E41A1EA-34E1-7F0D-43F4-EFA542A6F5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
            <a:ext cx="12192000" cy="7924800"/>
          </a:xfrm>
          <a:prstGeom prst="rect">
            <a:avLst/>
          </a:prstGeom>
        </p:spPr>
      </p:pic>
      <p:sp>
        <p:nvSpPr>
          <p:cNvPr id="10" name="제목 1">
            <a:extLst>
              <a:ext uri="{FF2B5EF4-FFF2-40B4-BE49-F238E27FC236}">
                <a16:creationId xmlns:a16="http://schemas.microsoft.com/office/drawing/2014/main" id="{614608EB-CCE4-A715-954E-1113ED4EBE27}"/>
              </a:ext>
            </a:extLst>
          </p:cNvPr>
          <p:cNvSpPr txBox="1">
            <a:spLocks/>
          </p:cNvSpPr>
          <p:nvPr/>
        </p:nvSpPr>
        <p:spPr>
          <a:xfrm>
            <a:off x="623570" y="188595"/>
            <a:ext cx="11425555" cy="575945"/>
          </a:xfrm>
          <a:prstGeom prst="rect">
            <a:avLst/>
          </a:prstGeom>
        </p:spPr>
        <p:txBody>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3400" b="1" dirty="0"/>
          </a:p>
        </p:txBody>
      </p:sp>
      <p:sp>
        <p:nvSpPr>
          <p:cNvPr id="11" name="직사각형 10">
            <a:extLst>
              <a:ext uri="{FF2B5EF4-FFF2-40B4-BE49-F238E27FC236}">
                <a16:creationId xmlns:a16="http://schemas.microsoft.com/office/drawing/2014/main" id="{A49B7E7C-1C47-9AEA-863F-DFF3949CD2A2}"/>
              </a:ext>
            </a:extLst>
          </p:cNvPr>
          <p:cNvSpPr/>
          <p:nvPr/>
        </p:nvSpPr>
        <p:spPr>
          <a:xfrm>
            <a:off x="731520" y="620395"/>
            <a:ext cx="10728960" cy="568833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0C0D2C8-EE86-5E69-D180-DE6F0D128FD8}"/>
              </a:ext>
            </a:extLst>
          </p:cNvPr>
          <p:cNvSpPr txBox="1"/>
          <p:nvPr/>
        </p:nvSpPr>
        <p:spPr>
          <a:xfrm>
            <a:off x="3611880" y="3110865"/>
            <a:ext cx="4897120" cy="707390"/>
          </a:xfrm>
          <a:prstGeom prst="rect">
            <a:avLst/>
          </a:prstGeom>
          <a:noFill/>
        </p:spPr>
        <p:txBody>
          <a:bodyPr vert="horz" wrap="square" lIns="91440" tIns="45720" rIns="91440" bIns="45720" numCol="1" anchor="t">
            <a:spAutoFit/>
          </a:bodyPr>
          <a:lstStyle/>
          <a:p>
            <a:pPr marL="0" indent="0" algn="ctr">
              <a:buFontTx/>
              <a:buNone/>
            </a:pPr>
            <a:r>
              <a:rPr lang="ko-KR" altLang="en-US" sz="4000" b="1">
                <a:latin typeface="맑은 고딕" charset="0"/>
                <a:ea typeface="맑은 고딕" charset="0"/>
              </a:rPr>
              <a:t>화면 설계</a:t>
            </a:r>
          </a:p>
        </p:txBody>
      </p:sp>
    </p:spTree>
    <p:extLst>
      <p:ext uri="{BB962C8B-B14F-4D97-AF65-F5344CB8AC3E}">
        <p14:creationId xmlns:p14="http://schemas.microsoft.com/office/powerpoint/2010/main" val="193311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10">
            <a:extLst>
              <a:ext uri="{FF2B5EF4-FFF2-40B4-BE49-F238E27FC236}">
                <a16:creationId xmlns:a16="http://schemas.microsoft.com/office/drawing/2014/main" id="{7FDD138B-0951-975B-6689-C3E79B08217A}"/>
              </a:ext>
            </a:extLst>
          </p:cNvPr>
          <p:cNvSpPr/>
          <p:nvPr/>
        </p:nvSpPr>
        <p:spPr>
          <a:xfrm>
            <a:off x="3071664" y="1628800"/>
            <a:ext cx="3600400" cy="4032448"/>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b="1" dirty="0"/>
              <a:t>Login</a:t>
            </a:r>
            <a:endParaRPr lang="ko-KR" altLang="en-US" b="1" dirty="0"/>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474159" y="2204864"/>
            <a:ext cx="795411" cy="369332"/>
          </a:xfrm>
          <a:prstGeom prst="rect">
            <a:avLst/>
          </a:prstGeom>
          <a:noFill/>
        </p:spPr>
        <p:txBody>
          <a:bodyPr wrap="none" rtlCol="0">
            <a:spAutoFit/>
          </a:bodyPr>
          <a:lstStyle/>
          <a:p>
            <a:r>
              <a:rPr lang="en-US" altLang="ko-KR" b="1" dirty="0">
                <a:solidFill>
                  <a:schemeClr val="bg1"/>
                </a:solidFill>
              </a:rPr>
              <a:t>Login</a:t>
            </a:r>
            <a:endParaRPr lang="ko-KR" altLang="en-US" b="1" dirty="0">
              <a:solidFill>
                <a:schemeClr val="bg1"/>
              </a:solidFill>
            </a:endParaRPr>
          </a:p>
        </p:txBody>
      </p:sp>
      <p:sp>
        <p:nvSpPr>
          <p:cNvPr id="15" name="사각형: 둥근 모서리 14">
            <a:extLst>
              <a:ext uri="{FF2B5EF4-FFF2-40B4-BE49-F238E27FC236}">
                <a16:creationId xmlns:a16="http://schemas.microsoft.com/office/drawing/2014/main" id="{20D282DD-15AD-9CF8-B106-DDA94EA93DAB}"/>
              </a:ext>
            </a:extLst>
          </p:cNvPr>
          <p:cNvSpPr/>
          <p:nvPr/>
        </p:nvSpPr>
        <p:spPr>
          <a:xfrm>
            <a:off x="3647728" y="3078252"/>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6" name="사각형: 둥근 모서리 15">
            <a:extLst>
              <a:ext uri="{FF2B5EF4-FFF2-40B4-BE49-F238E27FC236}">
                <a16:creationId xmlns:a16="http://schemas.microsoft.com/office/drawing/2014/main" id="{59BA7C85-DA66-E1EE-4DA8-5B5087BEC2F4}"/>
              </a:ext>
            </a:extLst>
          </p:cNvPr>
          <p:cNvSpPr/>
          <p:nvPr/>
        </p:nvSpPr>
        <p:spPr>
          <a:xfrm>
            <a:off x="3653644" y="3776551"/>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7" name="TextBox 16">
            <a:extLst>
              <a:ext uri="{FF2B5EF4-FFF2-40B4-BE49-F238E27FC236}">
                <a16:creationId xmlns:a16="http://schemas.microsoft.com/office/drawing/2014/main" id="{2CB10466-348A-ABD8-AA72-9B5E214B6E8A}"/>
              </a:ext>
            </a:extLst>
          </p:cNvPr>
          <p:cNvSpPr txBox="1"/>
          <p:nvPr/>
        </p:nvSpPr>
        <p:spPr>
          <a:xfrm>
            <a:off x="3593722" y="2852936"/>
            <a:ext cx="1440160" cy="246221"/>
          </a:xfrm>
          <a:prstGeom prst="rect">
            <a:avLst/>
          </a:prstGeom>
          <a:noFill/>
        </p:spPr>
        <p:txBody>
          <a:bodyPr wrap="square" rtlCol="0">
            <a:spAutoFit/>
          </a:bodyPr>
          <a:lstStyle/>
          <a:p>
            <a:r>
              <a:rPr lang="ko-KR" altLang="en-US" sz="1000" b="1" dirty="0">
                <a:solidFill>
                  <a:schemeClr val="bg1"/>
                </a:solidFill>
              </a:rPr>
              <a:t>아이디</a:t>
            </a:r>
          </a:p>
        </p:txBody>
      </p:sp>
      <p:sp>
        <p:nvSpPr>
          <p:cNvPr id="18" name="TextBox 17">
            <a:extLst>
              <a:ext uri="{FF2B5EF4-FFF2-40B4-BE49-F238E27FC236}">
                <a16:creationId xmlns:a16="http://schemas.microsoft.com/office/drawing/2014/main" id="{F4210F9C-5398-0437-8035-C9EC522E4D2E}"/>
              </a:ext>
            </a:extLst>
          </p:cNvPr>
          <p:cNvSpPr txBox="1"/>
          <p:nvPr/>
        </p:nvSpPr>
        <p:spPr>
          <a:xfrm>
            <a:off x="3593722" y="3552111"/>
            <a:ext cx="1440160" cy="246221"/>
          </a:xfrm>
          <a:prstGeom prst="rect">
            <a:avLst/>
          </a:prstGeom>
          <a:noFill/>
        </p:spPr>
        <p:txBody>
          <a:bodyPr wrap="square" rtlCol="0">
            <a:spAutoFit/>
          </a:bodyPr>
          <a:lstStyle/>
          <a:p>
            <a:r>
              <a:rPr lang="ko-KR" altLang="en-US" sz="1000" b="1" dirty="0">
                <a:solidFill>
                  <a:schemeClr val="bg1"/>
                </a:solidFill>
              </a:rPr>
              <a:t>비밀번호</a:t>
            </a:r>
          </a:p>
        </p:txBody>
      </p:sp>
      <p:sp>
        <p:nvSpPr>
          <p:cNvPr id="21" name="사각형: 둥근 모서리 20">
            <a:extLst>
              <a:ext uri="{FF2B5EF4-FFF2-40B4-BE49-F238E27FC236}">
                <a16:creationId xmlns:a16="http://schemas.microsoft.com/office/drawing/2014/main" id="{08BE053A-BD0A-D7E8-1228-07D55C1D94E6}"/>
              </a:ext>
            </a:extLst>
          </p:cNvPr>
          <p:cNvSpPr/>
          <p:nvPr/>
        </p:nvSpPr>
        <p:spPr>
          <a:xfrm>
            <a:off x="3647728" y="4585774"/>
            <a:ext cx="2502278" cy="2880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로그인</a:t>
            </a:r>
          </a:p>
        </p:txBody>
      </p:sp>
      <p:sp>
        <p:nvSpPr>
          <p:cNvPr id="22" name="TextBox 21">
            <a:extLst>
              <a:ext uri="{FF2B5EF4-FFF2-40B4-BE49-F238E27FC236}">
                <a16:creationId xmlns:a16="http://schemas.microsoft.com/office/drawing/2014/main" id="{9BD8BCEE-1FEE-374F-1631-E04A6533769A}"/>
              </a:ext>
            </a:extLst>
          </p:cNvPr>
          <p:cNvSpPr txBox="1"/>
          <p:nvPr/>
        </p:nvSpPr>
        <p:spPr>
          <a:xfrm>
            <a:off x="5591944" y="4146322"/>
            <a:ext cx="720080" cy="230832"/>
          </a:xfrm>
          <a:prstGeom prst="rect">
            <a:avLst/>
          </a:prstGeom>
          <a:noFill/>
        </p:spPr>
        <p:txBody>
          <a:bodyPr wrap="square" rtlCol="0">
            <a:spAutoFit/>
          </a:bodyPr>
          <a:lstStyle/>
          <a:p>
            <a:r>
              <a:rPr lang="ko-KR" altLang="en-US" sz="900" b="1" dirty="0">
                <a:solidFill>
                  <a:schemeClr val="bg1"/>
                </a:solidFill>
              </a:rPr>
              <a:t>회원가입</a:t>
            </a:r>
          </a:p>
        </p:txBody>
      </p:sp>
      <p:sp>
        <p:nvSpPr>
          <p:cNvPr id="23" name="타원 22">
            <a:extLst>
              <a:ext uri="{FF2B5EF4-FFF2-40B4-BE49-F238E27FC236}">
                <a16:creationId xmlns:a16="http://schemas.microsoft.com/office/drawing/2014/main" id="{8C8D988A-3044-3AE0-6B4A-67B6C56E3133}"/>
              </a:ext>
            </a:extLst>
          </p:cNvPr>
          <p:cNvSpPr/>
          <p:nvPr/>
        </p:nvSpPr>
        <p:spPr>
          <a:xfrm>
            <a:off x="3475100" y="266710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4" name="타원 23">
            <a:extLst>
              <a:ext uri="{FF2B5EF4-FFF2-40B4-BE49-F238E27FC236}">
                <a16:creationId xmlns:a16="http://schemas.microsoft.com/office/drawing/2014/main" id="{DE370AEB-1532-BF85-DAA5-DCA21E9B24E1}"/>
              </a:ext>
            </a:extLst>
          </p:cNvPr>
          <p:cNvSpPr/>
          <p:nvPr/>
        </p:nvSpPr>
        <p:spPr>
          <a:xfrm>
            <a:off x="3448213" y="3521913"/>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5" name="타원 24">
            <a:extLst>
              <a:ext uri="{FF2B5EF4-FFF2-40B4-BE49-F238E27FC236}">
                <a16:creationId xmlns:a16="http://schemas.microsoft.com/office/drawing/2014/main" id="{B34B1986-D25A-C054-4D2A-06E147AFDFB5}"/>
              </a:ext>
            </a:extLst>
          </p:cNvPr>
          <p:cNvSpPr/>
          <p:nvPr/>
        </p:nvSpPr>
        <p:spPr>
          <a:xfrm>
            <a:off x="5447928" y="401435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26" name="타원 25">
            <a:extLst>
              <a:ext uri="{FF2B5EF4-FFF2-40B4-BE49-F238E27FC236}">
                <a16:creationId xmlns:a16="http://schemas.microsoft.com/office/drawing/2014/main" id="{FA7F8FBC-9FBC-20FD-3B3F-760CA2497FEE}"/>
              </a:ext>
            </a:extLst>
          </p:cNvPr>
          <p:cNvSpPr/>
          <p:nvPr/>
        </p:nvSpPr>
        <p:spPr>
          <a:xfrm>
            <a:off x="3444401" y="441620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238113" cy="2769989"/>
          </a:xfrm>
          <a:prstGeom prst="rect">
            <a:avLst/>
          </a:prstGeom>
          <a:noFill/>
        </p:spPr>
        <p:txBody>
          <a:bodyPr wrap="none" rtlCol="0">
            <a:spAutoFit/>
          </a:bodyPr>
          <a:lstStyle/>
          <a:p>
            <a:r>
              <a:rPr lang="en-US" altLang="ko-KR" sz="1200" dirty="0"/>
              <a:t>1. ID </a:t>
            </a:r>
            <a:r>
              <a:rPr lang="ko-KR" altLang="en-US" sz="1200" dirty="0"/>
              <a:t>입력</a:t>
            </a:r>
            <a:endParaRPr lang="en-US" altLang="ko-KR" sz="1200" dirty="0"/>
          </a:p>
          <a:p>
            <a:pPr marL="171450" indent="-171450">
              <a:buFontTx/>
              <a:buChar char="-"/>
            </a:pPr>
            <a:r>
              <a:rPr lang="en-US" altLang="ko-KR" sz="1000" dirty="0"/>
              <a:t>Id</a:t>
            </a:r>
            <a:r>
              <a:rPr lang="ko-KR" altLang="en-US" sz="1000" dirty="0"/>
              <a:t> 값이 비었을 경우 </a:t>
            </a:r>
            <a:r>
              <a:rPr lang="en-US" altLang="ko-KR" sz="1000" dirty="0"/>
              <a:t>alert</a:t>
            </a:r>
            <a:r>
              <a:rPr lang="ko-KR" altLang="en-US" sz="1000" dirty="0"/>
              <a:t>창</a:t>
            </a:r>
            <a:endParaRPr lang="en-US" altLang="ko-KR" sz="1000" dirty="0"/>
          </a:p>
          <a:p>
            <a:r>
              <a:rPr lang="en-US" altLang="ko-KR" sz="1000" dirty="0"/>
              <a:t>ex) ID</a:t>
            </a:r>
            <a:r>
              <a:rPr lang="ko-KR" altLang="en-US" sz="1000" dirty="0"/>
              <a:t>를 입력해주세요</a:t>
            </a:r>
            <a:r>
              <a:rPr lang="en-US" altLang="ko-KR" sz="1000" dirty="0"/>
              <a:t>.</a:t>
            </a:r>
          </a:p>
          <a:p>
            <a:pPr marL="342900" indent="-342900">
              <a:buAutoNum type="arabicPeriod"/>
            </a:pPr>
            <a:endParaRPr lang="en-US" altLang="ko-KR" sz="1200" dirty="0"/>
          </a:p>
          <a:p>
            <a:r>
              <a:rPr lang="en-US" altLang="ko-KR" sz="1200" dirty="0"/>
              <a:t>2. </a:t>
            </a:r>
            <a:r>
              <a:rPr lang="ko-KR" altLang="en-US" sz="1200" dirty="0"/>
              <a:t>비밀번호 입력</a:t>
            </a:r>
            <a:endParaRPr lang="en-US" altLang="ko-KR" sz="1200" dirty="0"/>
          </a:p>
          <a:p>
            <a:pPr marL="171450" indent="-171450">
              <a:buFontTx/>
              <a:buChar char="-"/>
            </a:pPr>
            <a:r>
              <a:rPr lang="en-US" altLang="ko-KR" sz="1000" dirty="0"/>
              <a:t>Password </a:t>
            </a:r>
            <a:r>
              <a:rPr lang="ko-KR" altLang="en-US" sz="1000" dirty="0"/>
              <a:t>값이 비었을 경우</a:t>
            </a:r>
            <a:r>
              <a:rPr lang="en-US" altLang="ko-KR" sz="1000" dirty="0"/>
              <a:t> </a:t>
            </a:r>
            <a:r>
              <a:rPr lang="ko-KR" altLang="en-US" sz="1000" dirty="0"/>
              <a:t>경고</a:t>
            </a:r>
            <a:endParaRPr lang="en-US" altLang="ko-KR" sz="1000" dirty="0"/>
          </a:p>
          <a:p>
            <a:r>
              <a:rPr lang="en-US" altLang="ko-KR" sz="1000" dirty="0"/>
              <a:t>ex) </a:t>
            </a:r>
            <a:r>
              <a:rPr lang="ko-KR" altLang="en-US" sz="1000" dirty="0"/>
              <a:t>비밀번호를 입력해주세요</a:t>
            </a:r>
            <a:r>
              <a:rPr lang="en-US" altLang="ko-KR" sz="1200" dirty="0"/>
              <a:t>.</a:t>
            </a:r>
          </a:p>
          <a:p>
            <a:endParaRPr lang="en-US" altLang="ko-KR" sz="1200" dirty="0"/>
          </a:p>
          <a:p>
            <a:r>
              <a:rPr lang="en-US" altLang="ko-KR" sz="1200" dirty="0"/>
              <a:t>3. </a:t>
            </a:r>
            <a:r>
              <a:rPr lang="ko-KR" altLang="en-US" sz="1200" dirty="0"/>
              <a:t>회원가입 페이지 이동</a:t>
            </a:r>
            <a:endParaRPr lang="en-US" altLang="ko-KR" sz="1200" dirty="0"/>
          </a:p>
          <a:p>
            <a:endParaRPr lang="en-US" altLang="ko-KR" sz="1000" dirty="0"/>
          </a:p>
          <a:p>
            <a:r>
              <a:rPr lang="en-US" altLang="ko-KR" sz="1200" dirty="0"/>
              <a:t>4. </a:t>
            </a:r>
            <a:r>
              <a:rPr lang="ko-KR" altLang="en-US" sz="1200" dirty="0"/>
              <a:t>로그인</a:t>
            </a:r>
            <a:endParaRPr lang="en-US" altLang="ko-KR" sz="1200" dirty="0"/>
          </a:p>
          <a:p>
            <a:pPr marL="171450" indent="-171450">
              <a:buFontTx/>
              <a:buChar char="-"/>
            </a:pPr>
            <a:r>
              <a:rPr lang="ko-KR" altLang="en-US" sz="1000" dirty="0"/>
              <a:t>로그인 버튼 클릭 시 </a:t>
            </a:r>
            <a:endParaRPr lang="en-US" altLang="ko-KR" sz="1000" dirty="0"/>
          </a:p>
          <a:p>
            <a:r>
              <a:rPr lang="ko-KR" altLang="en-US" sz="1000" dirty="0"/>
              <a:t>등록된 회원인지 확인 후 로그인</a:t>
            </a:r>
            <a:endParaRPr lang="en-US" altLang="ko-KR" sz="1000" dirty="0"/>
          </a:p>
          <a:p>
            <a:r>
              <a:rPr lang="en-US" altLang="ko-KR" sz="1000" dirty="0"/>
              <a:t>ID or</a:t>
            </a:r>
            <a:r>
              <a:rPr lang="ko-KR" altLang="en-US" sz="1000" dirty="0"/>
              <a:t> </a:t>
            </a:r>
            <a:r>
              <a:rPr lang="en-US" altLang="ko-KR" sz="1000" dirty="0"/>
              <a:t>Password</a:t>
            </a:r>
            <a:r>
              <a:rPr lang="ko-KR" altLang="en-US" sz="1000" dirty="0"/>
              <a:t>가 맞지 않는 경우</a:t>
            </a:r>
            <a:endParaRPr lang="en-US" altLang="ko-KR" sz="1000" dirty="0"/>
          </a:p>
          <a:p>
            <a:r>
              <a:rPr lang="en-US" altLang="ko-KR" sz="1000" dirty="0"/>
              <a:t>ex)</a:t>
            </a:r>
            <a:r>
              <a:rPr lang="ko-KR" altLang="en-US" sz="1000" dirty="0"/>
              <a:t> 아이디 또는 패스워드가 맞지</a:t>
            </a:r>
            <a:endParaRPr lang="en-US" altLang="ko-KR" sz="1000" dirty="0"/>
          </a:p>
          <a:p>
            <a:r>
              <a:rPr lang="ko-KR" altLang="en-US" sz="1000" dirty="0"/>
              <a:t>않습니다</a:t>
            </a:r>
            <a:r>
              <a:rPr lang="en-US" altLang="ko-KR" sz="1000" dirty="0"/>
              <a:t>.</a:t>
            </a:r>
            <a:endParaRPr lang="ko-KR" altLang="en-US" sz="1000" dirty="0"/>
          </a:p>
        </p:txBody>
      </p:sp>
    </p:spTree>
    <p:extLst>
      <p:ext uri="{BB962C8B-B14F-4D97-AF65-F5344CB8AC3E}">
        <p14:creationId xmlns:p14="http://schemas.microsoft.com/office/powerpoint/2010/main" val="124847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사각형: 둥근 모서리 10">
            <a:extLst>
              <a:ext uri="{FF2B5EF4-FFF2-40B4-BE49-F238E27FC236}">
                <a16:creationId xmlns:a16="http://schemas.microsoft.com/office/drawing/2014/main" id="{7FDD138B-0951-975B-6689-C3E79B08217A}"/>
              </a:ext>
            </a:extLst>
          </p:cNvPr>
          <p:cNvSpPr/>
          <p:nvPr/>
        </p:nvSpPr>
        <p:spPr>
          <a:xfrm>
            <a:off x="3071664" y="1196752"/>
            <a:ext cx="3600400" cy="4968552"/>
          </a:xfrm>
          <a:prstGeom prst="round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회원가입</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772816"/>
            <a:ext cx="1107996" cy="369332"/>
          </a:xfrm>
          <a:prstGeom prst="rect">
            <a:avLst/>
          </a:prstGeom>
          <a:noFill/>
        </p:spPr>
        <p:txBody>
          <a:bodyPr wrap="none" rtlCol="0">
            <a:spAutoFit/>
          </a:bodyPr>
          <a:lstStyle/>
          <a:p>
            <a:r>
              <a:rPr lang="ko-KR" altLang="en-US" b="1" dirty="0">
                <a:solidFill>
                  <a:schemeClr val="bg1"/>
                </a:solidFill>
              </a:rPr>
              <a:t>회원가입</a:t>
            </a:r>
          </a:p>
        </p:txBody>
      </p:sp>
      <p:sp>
        <p:nvSpPr>
          <p:cNvPr id="15" name="사각형: 둥근 모서리 14">
            <a:extLst>
              <a:ext uri="{FF2B5EF4-FFF2-40B4-BE49-F238E27FC236}">
                <a16:creationId xmlns:a16="http://schemas.microsoft.com/office/drawing/2014/main" id="{20D282DD-15AD-9CF8-B106-DDA94EA93DAB}"/>
              </a:ext>
            </a:extLst>
          </p:cNvPr>
          <p:cNvSpPr/>
          <p:nvPr/>
        </p:nvSpPr>
        <p:spPr>
          <a:xfrm>
            <a:off x="3647727" y="2646204"/>
            <a:ext cx="1707031"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6" name="사각형: 둥근 모서리 15">
            <a:extLst>
              <a:ext uri="{FF2B5EF4-FFF2-40B4-BE49-F238E27FC236}">
                <a16:creationId xmlns:a16="http://schemas.microsoft.com/office/drawing/2014/main" id="{59BA7C85-DA66-E1EE-4DA8-5B5087BEC2F4}"/>
              </a:ext>
            </a:extLst>
          </p:cNvPr>
          <p:cNvSpPr/>
          <p:nvPr/>
        </p:nvSpPr>
        <p:spPr>
          <a:xfrm>
            <a:off x="3653644" y="3317075"/>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17" name="TextBox 16">
            <a:extLst>
              <a:ext uri="{FF2B5EF4-FFF2-40B4-BE49-F238E27FC236}">
                <a16:creationId xmlns:a16="http://schemas.microsoft.com/office/drawing/2014/main" id="{2CB10466-348A-ABD8-AA72-9B5E214B6E8A}"/>
              </a:ext>
            </a:extLst>
          </p:cNvPr>
          <p:cNvSpPr txBox="1"/>
          <p:nvPr/>
        </p:nvSpPr>
        <p:spPr>
          <a:xfrm>
            <a:off x="3593722" y="2420888"/>
            <a:ext cx="1440160" cy="246221"/>
          </a:xfrm>
          <a:prstGeom prst="rect">
            <a:avLst/>
          </a:prstGeom>
          <a:noFill/>
        </p:spPr>
        <p:txBody>
          <a:bodyPr wrap="square" rtlCol="0">
            <a:spAutoFit/>
          </a:bodyPr>
          <a:lstStyle/>
          <a:p>
            <a:r>
              <a:rPr lang="ko-KR" altLang="en-US" sz="1000" b="1" dirty="0">
                <a:solidFill>
                  <a:schemeClr val="bg1"/>
                </a:solidFill>
              </a:rPr>
              <a:t>아이디</a:t>
            </a:r>
          </a:p>
        </p:txBody>
      </p:sp>
      <p:sp>
        <p:nvSpPr>
          <p:cNvPr id="18" name="TextBox 17">
            <a:extLst>
              <a:ext uri="{FF2B5EF4-FFF2-40B4-BE49-F238E27FC236}">
                <a16:creationId xmlns:a16="http://schemas.microsoft.com/office/drawing/2014/main" id="{F4210F9C-5398-0437-8035-C9EC522E4D2E}"/>
              </a:ext>
            </a:extLst>
          </p:cNvPr>
          <p:cNvSpPr txBox="1"/>
          <p:nvPr/>
        </p:nvSpPr>
        <p:spPr>
          <a:xfrm>
            <a:off x="3593722" y="3092635"/>
            <a:ext cx="1440160" cy="246221"/>
          </a:xfrm>
          <a:prstGeom prst="rect">
            <a:avLst/>
          </a:prstGeom>
          <a:noFill/>
        </p:spPr>
        <p:txBody>
          <a:bodyPr wrap="square" rtlCol="0">
            <a:spAutoFit/>
          </a:bodyPr>
          <a:lstStyle/>
          <a:p>
            <a:r>
              <a:rPr lang="ko-KR" altLang="en-US" sz="1000" b="1" dirty="0">
                <a:solidFill>
                  <a:schemeClr val="bg1"/>
                </a:solidFill>
              </a:rPr>
              <a:t>비밀번호</a:t>
            </a:r>
          </a:p>
        </p:txBody>
      </p:sp>
      <p:sp>
        <p:nvSpPr>
          <p:cNvPr id="23" name="타원 22">
            <a:extLst>
              <a:ext uri="{FF2B5EF4-FFF2-40B4-BE49-F238E27FC236}">
                <a16:creationId xmlns:a16="http://schemas.microsoft.com/office/drawing/2014/main" id="{8C8D988A-3044-3AE0-6B4A-67B6C56E3133}"/>
              </a:ext>
            </a:extLst>
          </p:cNvPr>
          <p:cNvSpPr/>
          <p:nvPr/>
        </p:nvSpPr>
        <p:spPr>
          <a:xfrm>
            <a:off x="3475100" y="2235061"/>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4" name="타원 23">
            <a:extLst>
              <a:ext uri="{FF2B5EF4-FFF2-40B4-BE49-F238E27FC236}">
                <a16:creationId xmlns:a16="http://schemas.microsoft.com/office/drawing/2014/main" id="{DE370AEB-1532-BF85-DAA5-DCA21E9B24E1}"/>
              </a:ext>
            </a:extLst>
          </p:cNvPr>
          <p:cNvSpPr/>
          <p:nvPr/>
        </p:nvSpPr>
        <p:spPr>
          <a:xfrm>
            <a:off x="5253234" y="2367154"/>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303836" cy="4293483"/>
          </a:xfrm>
          <a:prstGeom prst="rect">
            <a:avLst/>
          </a:prstGeom>
          <a:noFill/>
        </p:spPr>
        <p:txBody>
          <a:bodyPr wrap="none" rtlCol="0">
            <a:spAutoFit/>
          </a:bodyPr>
          <a:lstStyle/>
          <a:p>
            <a:r>
              <a:rPr lang="en-US" altLang="ko-KR" sz="1200" dirty="0"/>
              <a:t>1. ID </a:t>
            </a:r>
            <a:r>
              <a:rPr lang="ko-KR" altLang="en-US" sz="1200" dirty="0"/>
              <a:t>입력</a:t>
            </a:r>
            <a:endParaRPr lang="en-US" altLang="ko-KR" sz="1200" dirty="0"/>
          </a:p>
          <a:p>
            <a:pPr marL="171450" indent="-171450">
              <a:buFontTx/>
              <a:buChar char="-"/>
            </a:pPr>
            <a:r>
              <a:rPr lang="en-US" altLang="ko-KR" sz="1000" dirty="0"/>
              <a:t>Id</a:t>
            </a:r>
            <a:r>
              <a:rPr lang="ko-KR" altLang="en-US" sz="1000" dirty="0"/>
              <a:t> 값이 비었을 경우 </a:t>
            </a:r>
            <a:r>
              <a:rPr lang="en-US" altLang="ko-KR" sz="1000" dirty="0"/>
              <a:t>alert</a:t>
            </a:r>
            <a:r>
              <a:rPr lang="ko-KR" altLang="en-US" sz="1000" dirty="0"/>
              <a:t>창</a:t>
            </a:r>
            <a:endParaRPr lang="en-US" altLang="ko-KR" sz="1000" dirty="0"/>
          </a:p>
          <a:p>
            <a:r>
              <a:rPr lang="en-US" altLang="ko-KR" sz="1000" dirty="0"/>
              <a:t>ex) ID</a:t>
            </a:r>
            <a:r>
              <a:rPr lang="ko-KR" altLang="en-US" sz="1000" dirty="0"/>
              <a:t>를 입력해주세요</a:t>
            </a:r>
            <a:r>
              <a:rPr lang="en-US" altLang="ko-KR" sz="1000" dirty="0"/>
              <a:t>.</a:t>
            </a:r>
          </a:p>
          <a:p>
            <a:endParaRPr lang="en-US" altLang="ko-KR" sz="1000" dirty="0"/>
          </a:p>
          <a:p>
            <a:r>
              <a:rPr lang="en-US" altLang="ko-KR" sz="1200" dirty="0"/>
              <a:t>2. </a:t>
            </a:r>
            <a:r>
              <a:rPr lang="ko-KR" altLang="en-US" sz="1200" dirty="0"/>
              <a:t>중복확인</a:t>
            </a:r>
            <a:endParaRPr lang="en-US" altLang="ko-KR" sz="1200" dirty="0"/>
          </a:p>
          <a:p>
            <a:pPr marL="171450" indent="-171450">
              <a:buFontTx/>
              <a:buChar char="-"/>
            </a:pPr>
            <a:r>
              <a:rPr lang="ko-KR" altLang="en-US" sz="1000" dirty="0"/>
              <a:t>이미 등록된 사용자인지</a:t>
            </a:r>
            <a:endParaRPr lang="en-US" altLang="ko-KR" sz="1000" dirty="0"/>
          </a:p>
          <a:p>
            <a:r>
              <a:rPr lang="ko-KR" altLang="en-US" sz="1000" dirty="0"/>
              <a:t>중복 여부를 확인</a:t>
            </a:r>
            <a:endParaRPr lang="en-US" altLang="ko-KR" sz="1000" dirty="0"/>
          </a:p>
          <a:p>
            <a:endParaRPr lang="en-US" altLang="ko-KR" sz="1200" dirty="0"/>
          </a:p>
          <a:p>
            <a:r>
              <a:rPr lang="en-US" altLang="ko-KR" sz="1200" dirty="0"/>
              <a:t>3. </a:t>
            </a:r>
            <a:r>
              <a:rPr lang="ko-KR" altLang="en-US" sz="1200" dirty="0"/>
              <a:t>비밀번호 입력</a:t>
            </a:r>
            <a:endParaRPr lang="en-US" altLang="ko-KR" sz="1200" dirty="0"/>
          </a:p>
          <a:p>
            <a:pPr marL="171450" indent="-171450">
              <a:buFontTx/>
              <a:buChar char="-"/>
            </a:pPr>
            <a:r>
              <a:rPr lang="en-US" altLang="ko-KR" sz="1000" dirty="0"/>
              <a:t>Password </a:t>
            </a:r>
            <a:r>
              <a:rPr lang="ko-KR" altLang="en-US" sz="1000" dirty="0"/>
              <a:t>값이 비었을 경우</a:t>
            </a:r>
            <a:r>
              <a:rPr lang="en-US" altLang="ko-KR" sz="1000" dirty="0"/>
              <a:t> </a:t>
            </a:r>
            <a:r>
              <a:rPr lang="ko-KR" altLang="en-US" sz="1000" dirty="0"/>
              <a:t>경고</a:t>
            </a:r>
            <a:endParaRPr lang="en-US" altLang="ko-KR" sz="1000" dirty="0"/>
          </a:p>
          <a:p>
            <a:r>
              <a:rPr lang="en-US" altLang="ko-KR" sz="1000" dirty="0"/>
              <a:t>ex) </a:t>
            </a:r>
            <a:r>
              <a:rPr lang="ko-KR" altLang="en-US" sz="1000" dirty="0"/>
              <a:t>비밀번호를 입력해주세요</a:t>
            </a:r>
            <a:r>
              <a:rPr lang="en-US" altLang="ko-KR" sz="1200" dirty="0"/>
              <a:t>.</a:t>
            </a:r>
          </a:p>
          <a:p>
            <a:endParaRPr lang="en-US" altLang="ko-KR" sz="1200" dirty="0"/>
          </a:p>
          <a:p>
            <a:r>
              <a:rPr lang="en-US" altLang="ko-KR" sz="1200" dirty="0"/>
              <a:t>4. </a:t>
            </a:r>
            <a:r>
              <a:rPr lang="ko-KR" altLang="en-US" sz="1200" dirty="0"/>
              <a:t>이름 입력</a:t>
            </a:r>
            <a:endParaRPr lang="en-US" altLang="ko-KR" sz="1200" dirty="0"/>
          </a:p>
          <a:p>
            <a:pPr marL="171450" indent="-171450">
              <a:buFontTx/>
              <a:buChar char="-"/>
            </a:pPr>
            <a:r>
              <a:rPr lang="ko-KR" altLang="en-US" sz="900" dirty="0"/>
              <a:t>이름 값이 비었을 경우 </a:t>
            </a:r>
            <a:r>
              <a:rPr lang="en-US" altLang="ko-KR" sz="900" dirty="0"/>
              <a:t>alert</a:t>
            </a:r>
            <a:r>
              <a:rPr lang="ko-KR" altLang="en-US" sz="900" dirty="0"/>
              <a:t>창</a:t>
            </a:r>
            <a:endParaRPr lang="en-US" altLang="ko-KR" sz="900" dirty="0"/>
          </a:p>
          <a:p>
            <a:r>
              <a:rPr lang="en-US" altLang="ko-KR" sz="900" dirty="0"/>
              <a:t>ex) </a:t>
            </a:r>
            <a:r>
              <a:rPr lang="ko-KR" altLang="en-US" sz="900" dirty="0"/>
              <a:t>이름을 입력해주세요</a:t>
            </a:r>
            <a:r>
              <a:rPr lang="en-US" altLang="ko-KR" sz="900" dirty="0"/>
              <a:t>.</a:t>
            </a:r>
          </a:p>
          <a:p>
            <a:endParaRPr lang="en-US" altLang="ko-KR" sz="900" dirty="0"/>
          </a:p>
          <a:p>
            <a:r>
              <a:rPr lang="en-US" altLang="ko-KR" sz="1200" dirty="0"/>
              <a:t>5. </a:t>
            </a:r>
            <a:r>
              <a:rPr lang="ko-KR" altLang="en-US" sz="1200" dirty="0"/>
              <a:t>이메일 입력</a:t>
            </a:r>
            <a:endParaRPr lang="en-US" altLang="ko-KR" sz="1200" dirty="0"/>
          </a:p>
          <a:p>
            <a:pPr marL="171450" indent="-171450">
              <a:buFontTx/>
              <a:buChar char="-"/>
            </a:pPr>
            <a:r>
              <a:rPr lang="ko-KR" altLang="en-US" sz="900" dirty="0"/>
              <a:t>이메일 값이 비었을 경우 </a:t>
            </a:r>
            <a:r>
              <a:rPr lang="en-US" altLang="ko-KR" sz="900" dirty="0"/>
              <a:t>alert</a:t>
            </a:r>
            <a:r>
              <a:rPr lang="ko-KR" altLang="en-US" sz="900" dirty="0"/>
              <a:t>창</a:t>
            </a:r>
            <a:endParaRPr lang="en-US" altLang="ko-KR" sz="900" dirty="0"/>
          </a:p>
          <a:p>
            <a:r>
              <a:rPr lang="en-US" altLang="ko-KR" sz="900" dirty="0"/>
              <a:t>Ex) </a:t>
            </a:r>
            <a:r>
              <a:rPr lang="ko-KR" altLang="en-US" sz="900" dirty="0"/>
              <a:t>이메일을 입력해주세요</a:t>
            </a:r>
            <a:r>
              <a:rPr lang="en-US" altLang="ko-KR" sz="900" dirty="0"/>
              <a:t>. </a:t>
            </a:r>
            <a:endParaRPr lang="en-US" altLang="ko-KR" sz="1200" dirty="0"/>
          </a:p>
          <a:p>
            <a:endParaRPr lang="en-US" altLang="ko-KR" sz="1000" dirty="0"/>
          </a:p>
          <a:p>
            <a:r>
              <a:rPr lang="en-US" altLang="ko-KR" sz="1200" dirty="0"/>
              <a:t>6. </a:t>
            </a:r>
            <a:r>
              <a:rPr lang="ko-KR" altLang="en-US" sz="1200" dirty="0"/>
              <a:t>회원가입</a:t>
            </a:r>
            <a:endParaRPr lang="en-US" altLang="ko-KR" sz="1200" dirty="0"/>
          </a:p>
          <a:p>
            <a:pPr marL="171450" indent="-171450">
              <a:buFontTx/>
              <a:buChar char="-"/>
            </a:pPr>
            <a:r>
              <a:rPr lang="ko-KR" altLang="en-US" sz="1000" dirty="0"/>
              <a:t>회원가입 버튼 클릭 시</a:t>
            </a:r>
            <a:endParaRPr lang="en-US" altLang="ko-KR" sz="1000" dirty="0"/>
          </a:p>
          <a:p>
            <a:r>
              <a:rPr lang="ko-KR" altLang="en-US" sz="1000" dirty="0"/>
              <a:t>유효성 체크 후</a:t>
            </a:r>
            <a:r>
              <a:rPr lang="en-US" altLang="ko-KR" sz="1000" dirty="0"/>
              <a:t> </a:t>
            </a:r>
            <a:r>
              <a:rPr lang="ko-KR" altLang="en-US" sz="1000" dirty="0"/>
              <a:t>가입 완료</a:t>
            </a:r>
            <a:endParaRPr lang="en-US" altLang="ko-KR" sz="1000" dirty="0"/>
          </a:p>
          <a:p>
            <a:pPr marL="171450" indent="-171450">
              <a:buFontTx/>
              <a:buChar char="-"/>
            </a:pPr>
            <a:r>
              <a:rPr lang="ko-KR" altLang="en-US" sz="1000" dirty="0"/>
              <a:t>중복 체크를 하지 않았을 경우</a:t>
            </a:r>
            <a:endParaRPr lang="en-US" altLang="ko-KR" sz="1000" dirty="0"/>
          </a:p>
          <a:p>
            <a:r>
              <a:rPr lang="ko-KR" altLang="en-US" sz="1000" dirty="0"/>
              <a:t>경고 </a:t>
            </a:r>
            <a:r>
              <a:rPr lang="en-US" altLang="ko-KR" sz="1000" dirty="0"/>
              <a:t>ex)</a:t>
            </a:r>
            <a:r>
              <a:rPr lang="ko-KR" altLang="en-US" sz="1000" dirty="0"/>
              <a:t> 중복 체크를 해주세요</a:t>
            </a:r>
            <a:r>
              <a:rPr lang="en-US" altLang="ko-KR" sz="1000" dirty="0"/>
              <a:t>.</a:t>
            </a:r>
          </a:p>
        </p:txBody>
      </p:sp>
      <p:sp>
        <p:nvSpPr>
          <p:cNvPr id="2" name="사각형: 둥근 모서리 1">
            <a:extLst>
              <a:ext uri="{FF2B5EF4-FFF2-40B4-BE49-F238E27FC236}">
                <a16:creationId xmlns:a16="http://schemas.microsoft.com/office/drawing/2014/main" id="{7814B152-FD9C-ADE9-87AC-CF55B2C2F7A2}"/>
              </a:ext>
            </a:extLst>
          </p:cNvPr>
          <p:cNvSpPr/>
          <p:nvPr/>
        </p:nvSpPr>
        <p:spPr>
          <a:xfrm>
            <a:off x="5425240" y="2646204"/>
            <a:ext cx="720080" cy="2880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900"/>
              <a:t>중복확인</a:t>
            </a:r>
            <a:endParaRPr lang="ko-KR" altLang="en-US" sz="900" dirty="0"/>
          </a:p>
        </p:txBody>
      </p:sp>
      <p:sp>
        <p:nvSpPr>
          <p:cNvPr id="5" name="사각형: 둥근 모서리 4">
            <a:extLst>
              <a:ext uri="{FF2B5EF4-FFF2-40B4-BE49-F238E27FC236}">
                <a16:creationId xmlns:a16="http://schemas.microsoft.com/office/drawing/2014/main" id="{B15C2854-4B49-53A2-C16E-559081812B08}"/>
              </a:ext>
            </a:extLst>
          </p:cNvPr>
          <p:cNvSpPr/>
          <p:nvPr/>
        </p:nvSpPr>
        <p:spPr>
          <a:xfrm>
            <a:off x="3640973" y="3967044"/>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7" name="TextBox 6">
            <a:extLst>
              <a:ext uri="{FF2B5EF4-FFF2-40B4-BE49-F238E27FC236}">
                <a16:creationId xmlns:a16="http://schemas.microsoft.com/office/drawing/2014/main" id="{57A319A3-D01F-236F-1CFC-ACC7D23128B2}"/>
              </a:ext>
            </a:extLst>
          </p:cNvPr>
          <p:cNvSpPr txBox="1"/>
          <p:nvPr/>
        </p:nvSpPr>
        <p:spPr>
          <a:xfrm>
            <a:off x="3581051" y="3742604"/>
            <a:ext cx="1440160" cy="246221"/>
          </a:xfrm>
          <a:prstGeom prst="rect">
            <a:avLst/>
          </a:prstGeom>
          <a:noFill/>
        </p:spPr>
        <p:txBody>
          <a:bodyPr wrap="square" rtlCol="0">
            <a:spAutoFit/>
          </a:bodyPr>
          <a:lstStyle/>
          <a:p>
            <a:r>
              <a:rPr lang="ko-KR" altLang="en-US" sz="1000" b="1" dirty="0">
                <a:solidFill>
                  <a:schemeClr val="bg1"/>
                </a:solidFill>
              </a:rPr>
              <a:t>이름</a:t>
            </a:r>
          </a:p>
        </p:txBody>
      </p:sp>
      <p:sp>
        <p:nvSpPr>
          <p:cNvPr id="10" name="타원 9">
            <a:extLst>
              <a:ext uri="{FF2B5EF4-FFF2-40B4-BE49-F238E27FC236}">
                <a16:creationId xmlns:a16="http://schemas.microsoft.com/office/drawing/2014/main" id="{7509FE95-98E9-9AA3-44B6-0795D69F8C6C}"/>
              </a:ext>
            </a:extLst>
          </p:cNvPr>
          <p:cNvSpPr/>
          <p:nvPr/>
        </p:nvSpPr>
        <p:spPr>
          <a:xfrm>
            <a:off x="3435542" y="3712406"/>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
        <p:nvSpPr>
          <p:cNvPr id="20" name="사각형: 둥근 모서리 19">
            <a:extLst>
              <a:ext uri="{FF2B5EF4-FFF2-40B4-BE49-F238E27FC236}">
                <a16:creationId xmlns:a16="http://schemas.microsoft.com/office/drawing/2014/main" id="{1C37605C-DB8E-5E97-A796-C0DCE4F948AD}"/>
              </a:ext>
            </a:extLst>
          </p:cNvPr>
          <p:cNvSpPr/>
          <p:nvPr/>
        </p:nvSpPr>
        <p:spPr>
          <a:xfrm>
            <a:off x="3653644" y="4581128"/>
            <a:ext cx="2502278" cy="288032"/>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 </a:t>
            </a:r>
            <a:endParaRPr lang="ko-KR" altLang="en-US" dirty="0"/>
          </a:p>
        </p:txBody>
      </p:sp>
      <p:sp>
        <p:nvSpPr>
          <p:cNvPr id="28" name="TextBox 27">
            <a:extLst>
              <a:ext uri="{FF2B5EF4-FFF2-40B4-BE49-F238E27FC236}">
                <a16:creationId xmlns:a16="http://schemas.microsoft.com/office/drawing/2014/main" id="{EB37CABB-8017-F548-9BD4-C21192BE9166}"/>
              </a:ext>
            </a:extLst>
          </p:cNvPr>
          <p:cNvSpPr txBox="1"/>
          <p:nvPr/>
        </p:nvSpPr>
        <p:spPr>
          <a:xfrm>
            <a:off x="3593722" y="4356688"/>
            <a:ext cx="1440160" cy="246221"/>
          </a:xfrm>
          <a:prstGeom prst="rect">
            <a:avLst/>
          </a:prstGeom>
          <a:noFill/>
        </p:spPr>
        <p:txBody>
          <a:bodyPr wrap="square" rtlCol="0">
            <a:spAutoFit/>
          </a:bodyPr>
          <a:lstStyle/>
          <a:p>
            <a:r>
              <a:rPr lang="ko-KR" altLang="en-US" sz="1000" b="1" dirty="0">
                <a:solidFill>
                  <a:schemeClr val="bg1"/>
                </a:solidFill>
              </a:rPr>
              <a:t>이메일</a:t>
            </a:r>
          </a:p>
        </p:txBody>
      </p:sp>
      <p:sp>
        <p:nvSpPr>
          <p:cNvPr id="29" name="타원 28">
            <a:extLst>
              <a:ext uri="{FF2B5EF4-FFF2-40B4-BE49-F238E27FC236}">
                <a16:creationId xmlns:a16="http://schemas.microsoft.com/office/drawing/2014/main" id="{FF3B15E2-487A-1DFE-BEE1-23695A50AA61}"/>
              </a:ext>
            </a:extLst>
          </p:cNvPr>
          <p:cNvSpPr/>
          <p:nvPr/>
        </p:nvSpPr>
        <p:spPr>
          <a:xfrm>
            <a:off x="3448213" y="432649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30" name="사각형: 둥근 모서리 29">
            <a:extLst>
              <a:ext uri="{FF2B5EF4-FFF2-40B4-BE49-F238E27FC236}">
                <a16:creationId xmlns:a16="http://schemas.microsoft.com/office/drawing/2014/main" id="{7BF354FE-0C2A-08B5-0BCD-2C7883978813}"/>
              </a:ext>
            </a:extLst>
          </p:cNvPr>
          <p:cNvSpPr/>
          <p:nvPr/>
        </p:nvSpPr>
        <p:spPr>
          <a:xfrm>
            <a:off x="3647728" y="5200004"/>
            <a:ext cx="2502278" cy="2880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100" dirty="0"/>
              <a:t>회원가입</a:t>
            </a:r>
          </a:p>
        </p:txBody>
      </p:sp>
      <p:sp>
        <p:nvSpPr>
          <p:cNvPr id="32" name="타원 31">
            <a:extLst>
              <a:ext uri="{FF2B5EF4-FFF2-40B4-BE49-F238E27FC236}">
                <a16:creationId xmlns:a16="http://schemas.microsoft.com/office/drawing/2014/main" id="{EC6117A9-4EC2-0091-B566-7DCE412776B1}"/>
              </a:ext>
            </a:extLst>
          </p:cNvPr>
          <p:cNvSpPr/>
          <p:nvPr/>
        </p:nvSpPr>
        <p:spPr>
          <a:xfrm>
            <a:off x="3448213" y="497048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6</a:t>
            </a:r>
            <a:endParaRPr lang="ko-KR" altLang="en-US" sz="1400" dirty="0"/>
          </a:p>
        </p:txBody>
      </p:sp>
      <p:sp>
        <p:nvSpPr>
          <p:cNvPr id="33" name="타원 32">
            <a:extLst>
              <a:ext uri="{FF2B5EF4-FFF2-40B4-BE49-F238E27FC236}">
                <a16:creationId xmlns:a16="http://schemas.microsoft.com/office/drawing/2014/main" id="{9D86D302-ACBE-C041-CA38-E95A8413B5AE}"/>
              </a:ext>
            </a:extLst>
          </p:cNvPr>
          <p:cNvSpPr/>
          <p:nvPr/>
        </p:nvSpPr>
        <p:spPr>
          <a:xfrm>
            <a:off x="3435542" y="309239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Tree>
    <p:extLst>
      <p:ext uri="{BB962C8B-B14F-4D97-AF65-F5344CB8AC3E}">
        <p14:creationId xmlns:p14="http://schemas.microsoft.com/office/powerpoint/2010/main" val="243422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8C599C-5782-4537-BE17-F8D46231B7F3}"/>
              </a:ext>
            </a:extLst>
          </p:cNvPr>
          <p:cNvSpPr/>
          <p:nvPr/>
        </p:nvSpPr>
        <p:spPr>
          <a:xfrm>
            <a:off x="515380" y="980728"/>
            <a:ext cx="8820980" cy="537562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39AC6E8B-F526-530D-49A6-649A7EA257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043520">
            <a:off x="-303330" y="-268139"/>
            <a:ext cx="1961456" cy="1961456"/>
          </a:xfrm>
          <a:prstGeom prst="rect">
            <a:avLst/>
          </a:prstGeom>
        </p:spPr>
      </p:pic>
      <p:sp>
        <p:nvSpPr>
          <p:cNvPr id="6" name="직사각형 5">
            <a:extLst>
              <a:ext uri="{FF2B5EF4-FFF2-40B4-BE49-F238E27FC236}">
                <a16:creationId xmlns:a16="http://schemas.microsoft.com/office/drawing/2014/main" id="{9A72BF6C-78E0-13CE-189D-1FEE2F427426}"/>
              </a:ext>
            </a:extLst>
          </p:cNvPr>
          <p:cNvSpPr/>
          <p:nvPr/>
        </p:nvSpPr>
        <p:spPr>
          <a:xfrm>
            <a:off x="515380" y="568573"/>
            <a:ext cx="11161240" cy="28803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ko-KR" altLang="en-US" b="1" dirty="0"/>
              <a:t>게시판 목록</a:t>
            </a:r>
          </a:p>
        </p:txBody>
      </p:sp>
      <p:sp>
        <p:nvSpPr>
          <p:cNvPr id="9" name="직사각형 8">
            <a:extLst>
              <a:ext uri="{FF2B5EF4-FFF2-40B4-BE49-F238E27FC236}">
                <a16:creationId xmlns:a16="http://schemas.microsoft.com/office/drawing/2014/main" id="{93D39D66-8F96-5B6E-50E8-12CD4BB096C3}"/>
              </a:ext>
            </a:extLst>
          </p:cNvPr>
          <p:cNvSpPr/>
          <p:nvPr/>
        </p:nvSpPr>
        <p:spPr>
          <a:xfrm>
            <a:off x="9480376" y="1196752"/>
            <a:ext cx="2196244" cy="51595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9FECFB32-6E72-84CE-FC4E-66652C80C8EB}"/>
              </a:ext>
            </a:extLst>
          </p:cNvPr>
          <p:cNvSpPr/>
          <p:nvPr/>
        </p:nvSpPr>
        <p:spPr>
          <a:xfrm>
            <a:off x="9480376" y="980728"/>
            <a:ext cx="2196244" cy="21602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t>Descriptions</a:t>
            </a:r>
            <a:endParaRPr lang="ko-KR" altLang="en-US" sz="1400" dirty="0"/>
          </a:p>
        </p:txBody>
      </p:sp>
      <p:sp>
        <p:nvSpPr>
          <p:cNvPr id="14" name="TextBox 13">
            <a:extLst>
              <a:ext uri="{FF2B5EF4-FFF2-40B4-BE49-F238E27FC236}">
                <a16:creationId xmlns:a16="http://schemas.microsoft.com/office/drawing/2014/main" id="{F93CB08E-4453-4F74-2389-11F913656A28}"/>
              </a:ext>
            </a:extLst>
          </p:cNvPr>
          <p:cNvSpPr txBox="1"/>
          <p:nvPr/>
        </p:nvSpPr>
        <p:spPr>
          <a:xfrm>
            <a:off x="4371872" y="1556792"/>
            <a:ext cx="877163" cy="369332"/>
          </a:xfrm>
          <a:prstGeom prst="rect">
            <a:avLst/>
          </a:prstGeom>
          <a:noFill/>
        </p:spPr>
        <p:txBody>
          <a:bodyPr wrap="none" rtlCol="0">
            <a:spAutoFit/>
          </a:bodyPr>
          <a:lstStyle/>
          <a:p>
            <a:r>
              <a:rPr lang="ko-KR" altLang="en-US" b="1" dirty="0">
                <a:solidFill>
                  <a:schemeClr val="bg1"/>
                </a:solidFill>
              </a:rPr>
              <a:t>게시판</a:t>
            </a:r>
          </a:p>
        </p:txBody>
      </p:sp>
      <p:sp>
        <p:nvSpPr>
          <p:cNvPr id="27" name="TextBox 26">
            <a:extLst>
              <a:ext uri="{FF2B5EF4-FFF2-40B4-BE49-F238E27FC236}">
                <a16:creationId xmlns:a16="http://schemas.microsoft.com/office/drawing/2014/main" id="{BD4E9529-6749-97D2-CA9E-A77E97D891C9}"/>
              </a:ext>
            </a:extLst>
          </p:cNvPr>
          <p:cNvSpPr txBox="1"/>
          <p:nvPr/>
        </p:nvSpPr>
        <p:spPr>
          <a:xfrm>
            <a:off x="9508988" y="1352246"/>
            <a:ext cx="2098651" cy="2800767"/>
          </a:xfrm>
          <a:prstGeom prst="rect">
            <a:avLst/>
          </a:prstGeom>
          <a:noFill/>
        </p:spPr>
        <p:txBody>
          <a:bodyPr wrap="none" rtlCol="0">
            <a:spAutoFit/>
          </a:bodyPr>
          <a:lstStyle/>
          <a:p>
            <a:r>
              <a:rPr lang="en-US" altLang="ko-KR" sz="1200" dirty="0"/>
              <a:t>1. </a:t>
            </a:r>
            <a:r>
              <a:rPr lang="ko-KR" altLang="en-US" sz="1200" dirty="0"/>
              <a:t>검색</a:t>
            </a:r>
            <a:endParaRPr lang="en-US" altLang="ko-KR" sz="1200" dirty="0"/>
          </a:p>
          <a:p>
            <a:pPr marL="171450" indent="-171450">
              <a:buFontTx/>
              <a:buChar char="-"/>
            </a:pPr>
            <a:r>
              <a:rPr lang="ko-KR" altLang="en-US" sz="1000" dirty="0"/>
              <a:t>글 제목을 기준으로 검색</a:t>
            </a:r>
            <a:endParaRPr lang="en-US" altLang="ko-KR" sz="1000" dirty="0"/>
          </a:p>
          <a:p>
            <a:r>
              <a:rPr lang="ko-KR" altLang="en-US" sz="1000" dirty="0"/>
              <a:t>만약 일치하는 제목이 없다면</a:t>
            </a:r>
            <a:endParaRPr lang="en-US" altLang="ko-KR" sz="1000" dirty="0"/>
          </a:p>
          <a:p>
            <a:r>
              <a:rPr lang="en-US" altLang="ko-KR" sz="1000" dirty="0"/>
              <a:t>ex) </a:t>
            </a:r>
            <a:r>
              <a:rPr lang="ko-KR" altLang="en-US" sz="1000" dirty="0"/>
              <a:t>일치하는 게시물이 없습니다</a:t>
            </a:r>
            <a:r>
              <a:rPr lang="en-US" altLang="ko-KR" sz="1000" dirty="0"/>
              <a:t>. </a:t>
            </a:r>
          </a:p>
          <a:p>
            <a:endParaRPr lang="en-US" altLang="ko-KR" sz="1000" dirty="0"/>
          </a:p>
          <a:p>
            <a:r>
              <a:rPr lang="en-US" altLang="ko-KR" sz="1200" dirty="0"/>
              <a:t>2. </a:t>
            </a:r>
            <a:r>
              <a:rPr lang="ko-KR" altLang="en-US" sz="1200" dirty="0"/>
              <a:t>게시물 목록</a:t>
            </a:r>
            <a:endParaRPr lang="en-US" altLang="ko-KR" sz="1200" dirty="0"/>
          </a:p>
          <a:p>
            <a:pPr marL="171450" indent="-171450">
              <a:buFontTx/>
              <a:buChar char="-"/>
            </a:pPr>
            <a:r>
              <a:rPr lang="ko-KR" altLang="en-US" sz="1000" dirty="0"/>
              <a:t>번호</a:t>
            </a:r>
            <a:r>
              <a:rPr lang="en-US" altLang="ko-KR" sz="1000" dirty="0"/>
              <a:t>, </a:t>
            </a:r>
            <a:r>
              <a:rPr lang="ko-KR" altLang="en-US" sz="1000" dirty="0"/>
              <a:t>제목</a:t>
            </a:r>
            <a:r>
              <a:rPr lang="en-US" altLang="ko-KR" sz="1000" dirty="0"/>
              <a:t>, </a:t>
            </a:r>
            <a:r>
              <a:rPr lang="ko-KR" altLang="en-US" sz="1000" dirty="0"/>
              <a:t>작성자</a:t>
            </a:r>
            <a:r>
              <a:rPr lang="en-US" altLang="ko-KR" sz="1000" dirty="0"/>
              <a:t>, </a:t>
            </a:r>
            <a:r>
              <a:rPr lang="ko-KR" altLang="en-US" sz="1000" dirty="0"/>
              <a:t>작성일을</a:t>
            </a:r>
            <a:endParaRPr lang="en-US" altLang="ko-KR" sz="1000" dirty="0"/>
          </a:p>
          <a:p>
            <a:r>
              <a:rPr lang="ko-KR" altLang="en-US" sz="1000" dirty="0"/>
              <a:t>보여줌</a:t>
            </a:r>
            <a:endParaRPr lang="en-US" altLang="ko-KR" sz="1000" dirty="0"/>
          </a:p>
          <a:p>
            <a:endParaRPr lang="en-US" altLang="ko-KR" sz="1200" dirty="0"/>
          </a:p>
          <a:p>
            <a:r>
              <a:rPr lang="en-US" altLang="ko-KR" sz="1200" dirty="0"/>
              <a:t>3. </a:t>
            </a:r>
            <a:r>
              <a:rPr lang="ko-KR" altLang="en-US" sz="1200" dirty="0"/>
              <a:t>게시물 상세페이지 이동</a:t>
            </a:r>
            <a:endParaRPr lang="en-US" altLang="ko-KR" sz="1200" dirty="0"/>
          </a:p>
          <a:p>
            <a:endParaRPr lang="en-US" altLang="ko-KR" sz="1200" dirty="0"/>
          </a:p>
          <a:p>
            <a:r>
              <a:rPr lang="en-US" altLang="ko-KR" sz="1200" dirty="0"/>
              <a:t>4. </a:t>
            </a:r>
            <a:r>
              <a:rPr lang="ko-KR" altLang="en-US" sz="1200" dirty="0" err="1"/>
              <a:t>페이지네이션</a:t>
            </a:r>
            <a:endParaRPr lang="en-US" altLang="ko-KR" sz="1200" dirty="0"/>
          </a:p>
          <a:p>
            <a:pPr marL="171450" indent="-171450">
              <a:buFontTx/>
              <a:buChar char="-"/>
            </a:pPr>
            <a:r>
              <a:rPr lang="ko-KR" altLang="en-US" sz="1000" dirty="0"/>
              <a:t>한 화면에 게시물이</a:t>
            </a:r>
            <a:endParaRPr lang="en-US" altLang="ko-KR" sz="1000" dirty="0"/>
          </a:p>
          <a:p>
            <a:r>
              <a:rPr lang="en-US" altLang="ko-KR" sz="1000" dirty="0"/>
              <a:t>10</a:t>
            </a:r>
            <a:r>
              <a:rPr lang="ko-KR" altLang="en-US" sz="1000" dirty="0"/>
              <a:t>개 이상일 때 목록이 늘어남</a:t>
            </a:r>
            <a:endParaRPr lang="en-US" altLang="ko-KR" sz="1200" dirty="0"/>
          </a:p>
          <a:p>
            <a:endParaRPr lang="en-US" altLang="ko-KR" sz="1200" dirty="0"/>
          </a:p>
          <a:p>
            <a:r>
              <a:rPr lang="en-US" altLang="ko-KR" sz="1200" dirty="0"/>
              <a:t>5. </a:t>
            </a:r>
            <a:r>
              <a:rPr lang="ko-KR" altLang="en-US" sz="1200" dirty="0"/>
              <a:t>글쓰기로 이동</a:t>
            </a:r>
            <a:endParaRPr lang="en-US" altLang="ko-KR" sz="1200" dirty="0"/>
          </a:p>
        </p:txBody>
      </p:sp>
      <p:graphicFrame>
        <p:nvGraphicFramePr>
          <p:cNvPr id="12" name="표 11">
            <a:extLst>
              <a:ext uri="{FF2B5EF4-FFF2-40B4-BE49-F238E27FC236}">
                <a16:creationId xmlns:a16="http://schemas.microsoft.com/office/drawing/2014/main" id="{F19B7815-F994-72E1-1F43-A9DC5F5AA364}"/>
              </a:ext>
            </a:extLst>
          </p:cNvPr>
          <p:cNvGraphicFramePr>
            <a:graphicFrameLocks noGrp="1"/>
          </p:cNvGraphicFramePr>
          <p:nvPr>
            <p:extLst>
              <p:ext uri="{D42A27DB-BD31-4B8C-83A1-F6EECF244321}">
                <p14:modId xmlns:p14="http://schemas.microsoft.com/office/powerpoint/2010/main" val="1770199498"/>
              </p:ext>
            </p:extLst>
          </p:nvPr>
        </p:nvGraphicFramePr>
        <p:xfrm>
          <a:off x="1673430" y="2420888"/>
          <a:ext cx="6324860" cy="2522672"/>
        </p:xfrm>
        <a:graphic>
          <a:graphicData uri="http://schemas.openxmlformats.org/drawingml/2006/table">
            <a:tbl>
              <a:tblPr firstRow="1" bandRow="1">
                <a:tableStyleId>{5C22544A-7EE6-4342-B048-85BDC9FD1C3A}</a:tableStyleId>
              </a:tblPr>
              <a:tblGrid>
                <a:gridCol w="894178">
                  <a:extLst>
                    <a:ext uri="{9D8B030D-6E8A-4147-A177-3AD203B41FA5}">
                      <a16:colId xmlns:a16="http://schemas.microsoft.com/office/drawing/2014/main" val="2029635057"/>
                    </a:ext>
                  </a:extLst>
                </a:gridCol>
                <a:gridCol w="2268252">
                  <a:extLst>
                    <a:ext uri="{9D8B030D-6E8A-4147-A177-3AD203B41FA5}">
                      <a16:colId xmlns:a16="http://schemas.microsoft.com/office/drawing/2014/main" val="474973054"/>
                    </a:ext>
                  </a:extLst>
                </a:gridCol>
                <a:gridCol w="1581215">
                  <a:extLst>
                    <a:ext uri="{9D8B030D-6E8A-4147-A177-3AD203B41FA5}">
                      <a16:colId xmlns:a16="http://schemas.microsoft.com/office/drawing/2014/main" val="269944873"/>
                    </a:ext>
                  </a:extLst>
                </a:gridCol>
                <a:gridCol w="1581215">
                  <a:extLst>
                    <a:ext uri="{9D8B030D-6E8A-4147-A177-3AD203B41FA5}">
                      <a16:colId xmlns:a16="http://schemas.microsoft.com/office/drawing/2014/main" val="1108082491"/>
                    </a:ext>
                  </a:extLst>
                </a:gridCol>
              </a:tblGrid>
              <a:tr h="288032">
                <a:tc>
                  <a:txBody>
                    <a:bodyPr/>
                    <a:lstStyle/>
                    <a:p>
                      <a:pPr algn="ctr" latinLnBrk="1"/>
                      <a:r>
                        <a:rPr lang="ko-KR" altLang="en-US" sz="1100" dirty="0"/>
                        <a:t>번호</a:t>
                      </a:r>
                    </a:p>
                  </a:txBody>
                  <a:tcPr anchor="ctr"/>
                </a:tc>
                <a:tc>
                  <a:txBody>
                    <a:bodyPr/>
                    <a:lstStyle/>
                    <a:p>
                      <a:pPr algn="ctr" latinLnBrk="1"/>
                      <a:r>
                        <a:rPr lang="ko-KR" altLang="en-US" sz="1100" dirty="0"/>
                        <a:t>제목</a:t>
                      </a:r>
                    </a:p>
                  </a:txBody>
                  <a:tcPr anchor="ctr"/>
                </a:tc>
                <a:tc>
                  <a:txBody>
                    <a:bodyPr/>
                    <a:lstStyle/>
                    <a:p>
                      <a:pPr algn="ctr" latinLnBrk="1"/>
                      <a:r>
                        <a:rPr lang="ko-KR" altLang="en-US" sz="1100" dirty="0"/>
                        <a:t>작성자</a:t>
                      </a:r>
                    </a:p>
                  </a:txBody>
                  <a:tcPr anchor="ctr"/>
                </a:tc>
                <a:tc>
                  <a:txBody>
                    <a:bodyPr/>
                    <a:lstStyle/>
                    <a:p>
                      <a:pPr algn="ctr" latinLnBrk="1"/>
                      <a:r>
                        <a:rPr lang="ko-KR" altLang="en-US" sz="1100" dirty="0"/>
                        <a:t>작성일</a:t>
                      </a:r>
                    </a:p>
                  </a:txBody>
                  <a:tcPr anchor="ctr"/>
                </a:tc>
                <a:extLst>
                  <a:ext uri="{0D108BD9-81ED-4DB2-BD59-A6C34878D82A}">
                    <a16:rowId xmlns:a16="http://schemas.microsoft.com/office/drawing/2014/main" val="1887883270"/>
                  </a:ext>
                </a:extLst>
              </a:tr>
              <a:tr h="0">
                <a:tc>
                  <a:txBody>
                    <a:bodyPr/>
                    <a:lstStyle/>
                    <a:p>
                      <a:pPr algn="ctr" latinLnBrk="1"/>
                      <a:r>
                        <a:rPr lang="en-US" altLang="ko-KR" sz="1200" dirty="0"/>
                        <a:t>1</a:t>
                      </a:r>
                      <a:endParaRPr lang="ko-KR" altLang="en-US" sz="1200" dirty="0"/>
                    </a:p>
                  </a:txBody>
                  <a:tcPr anchor="ctr">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첫번째 게시물</a:t>
                      </a:r>
                      <a:endParaRPr lang="en-US" altLang="ko-KR" sz="1200" dirty="0"/>
                    </a:p>
                  </a:txBody>
                  <a:tcPr anchor="ctr">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하나</a:t>
                      </a:r>
                      <a:endParaRPr lang="en-US" altLang="ko-KR" sz="1200" dirty="0"/>
                    </a:p>
                  </a:txBody>
                  <a:tcPr anchor="ctr">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en-US" altLang="ko-KR" sz="1200" dirty="0"/>
                        <a:t>2024-10-01</a:t>
                      </a:r>
                      <a:endParaRPr lang="ko-KR" altLang="en-US" sz="1200" dirty="0"/>
                    </a:p>
                  </a:txBody>
                  <a:tcPr anchor="ctr">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2214801272"/>
                  </a:ext>
                </a:extLst>
              </a:tr>
              <a:tr h="326720">
                <a:tc>
                  <a:txBody>
                    <a:bodyPr/>
                    <a:lstStyle/>
                    <a:p>
                      <a:pPr algn="ctr" latinLnBrk="1"/>
                      <a:r>
                        <a:rPr lang="en-US" altLang="ko-KR" sz="1200" dirty="0"/>
                        <a:t>2</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두번째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둘</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2024-10-02</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3612719978"/>
                  </a:ext>
                </a:extLst>
              </a:tr>
              <a:tr h="326720">
                <a:tc>
                  <a:txBody>
                    <a:bodyPr/>
                    <a:lstStyle/>
                    <a:p>
                      <a:pPr algn="ctr" latinLnBrk="1"/>
                      <a:r>
                        <a:rPr lang="en-US" altLang="ko-KR" sz="1200" dirty="0"/>
                        <a:t>3</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세번째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셋</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2024-10-03</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1443560358"/>
                  </a:ext>
                </a:extLst>
              </a:tr>
              <a:tr h="326720">
                <a:tc>
                  <a:txBody>
                    <a:bodyPr/>
                    <a:lstStyle/>
                    <a:p>
                      <a:pPr algn="ctr" latinLnBrk="1"/>
                      <a:r>
                        <a:rPr lang="en-US" altLang="ko-KR" sz="1200" dirty="0"/>
                        <a:t>4</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네번째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넷</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2024-10-04</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1578694613"/>
                  </a:ext>
                </a:extLst>
              </a:tr>
              <a:tr h="326720">
                <a:tc>
                  <a:txBody>
                    <a:bodyPr/>
                    <a:lstStyle/>
                    <a:p>
                      <a:pPr algn="ctr" latinLnBrk="1"/>
                      <a:r>
                        <a:rPr lang="en-US" altLang="ko-KR" sz="1200" dirty="0"/>
                        <a:t>5</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다섯째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다섯</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2024-10-05</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3179966007"/>
                  </a:ext>
                </a:extLst>
              </a:tr>
              <a:tr h="326720">
                <a:tc>
                  <a:txBody>
                    <a:bodyPr/>
                    <a:lstStyle/>
                    <a:p>
                      <a:pPr algn="ctr" latinLnBrk="1"/>
                      <a:r>
                        <a:rPr lang="en-US" altLang="ko-KR" sz="1200" dirty="0"/>
                        <a:t>6</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여섯째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여섯</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2024-10-06</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237552278"/>
                  </a:ext>
                </a:extLst>
              </a:tr>
              <a:tr h="326720">
                <a:tc>
                  <a:txBody>
                    <a:bodyPr/>
                    <a:lstStyle/>
                    <a:p>
                      <a:pPr algn="ctr" latinLnBrk="1"/>
                      <a:r>
                        <a:rPr lang="en-US" altLang="ko-KR" sz="1200" dirty="0"/>
                        <a:t>7</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일곱째 게시물</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algn="ctr" latinLnBrk="1"/>
                      <a:r>
                        <a:rPr lang="ko-KR" altLang="en-US" sz="1200" dirty="0"/>
                        <a:t>일곱</a:t>
                      </a:r>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dirty="0"/>
                        <a:t>2024-10-07</a:t>
                      </a:r>
                      <a:endParaRPr lang="ko-KR" altLang="en-US" sz="1200" dirty="0"/>
                    </a:p>
                  </a:txBody>
                  <a:tcPr anchor="ctr">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extLst>
                  <a:ext uri="{0D108BD9-81ED-4DB2-BD59-A6C34878D82A}">
                    <a16:rowId xmlns:a16="http://schemas.microsoft.com/office/drawing/2014/main" val="3898477497"/>
                  </a:ext>
                </a:extLst>
              </a:tr>
            </a:tbl>
          </a:graphicData>
        </a:graphic>
      </p:graphicFrame>
      <p:sp>
        <p:nvSpPr>
          <p:cNvPr id="13" name="사각형: 둥근 모서리 12">
            <a:extLst>
              <a:ext uri="{FF2B5EF4-FFF2-40B4-BE49-F238E27FC236}">
                <a16:creationId xmlns:a16="http://schemas.microsoft.com/office/drawing/2014/main" id="{FE4A598E-5B13-D57B-E5AF-6FEA609C32E1}"/>
              </a:ext>
            </a:extLst>
          </p:cNvPr>
          <p:cNvSpPr/>
          <p:nvPr/>
        </p:nvSpPr>
        <p:spPr>
          <a:xfrm>
            <a:off x="3071664" y="2006439"/>
            <a:ext cx="2952328" cy="27043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사각형: 둥근 모서리 18">
            <a:extLst>
              <a:ext uri="{FF2B5EF4-FFF2-40B4-BE49-F238E27FC236}">
                <a16:creationId xmlns:a16="http://schemas.microsoft.com/office/drawing/2014/main" id="{1A7BA0C1-DE63-48AC-F8A4-13A7543A8BD1}"/>
              </a:ext>
            </a:extLst>
          </p:cNvPr>
          <p:cNvSpPr/>
          <p:nvPr/>
        </p:nvSpPr>
        <p:spPr>
          <a:xfrm>
            <a:off x="6168008" y="2006439"/>
            <a:ext cx="576064" cy="27043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000" dirty="0"/>
              <a:t>검색</a:t>
            </a:r>
          </a:p>
        </p:txBody>
      </p:sp>
      <p:sp>
        <p:nvSpPr>
          <p:cNvPr id="21" name="타원 20">
            <a:extLst>
              <a:ext uri="{FF2B5EF4-FFF2-40B4-BE49-F238E27FC236}">
                <a16:creationId xmlns:a16="http://schemas.microsoft.com/office/drawing/2014/main" id="{FD5F4084-43E2-4B13-D4FA-0C5FCC72A587}"/>
              </a:ext>
            </a:extLst>
          </p:cNvPr>
          <p:cNvSpPr/>
          <p:nvPr/>
        </p:nvSpPr>
        <p:spPr>
          <a:xfrm>
            <a:off x="5982683" y="1759205"/>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1</a:t>
            </a:r>
            <a:endParaRPr lang="ko-KR" altLang="en-US" sz="1400" dirty="0"/>
          </a:p>
        </p:txBody>
      </p:sp>
      <p:sp>
        <p:nvSpPr>
          <p:cNvPr id="22" name="타원 21">
            <a:extLst>
              <a:ext uri="{FF2B5EF4-FFF2-40B4-BE49-F238E27FC236}">
                <a16:creationId xmlns:a16="http://schemas.microsoft.com/office/drawing/2014/main" id="{1D65AB18-2D2F-08E9-A679-703BDE020180}"/>
              </a:ext>
            </a:extLst>
          </p:cNvPr>
          <p:cNvSpPr/>
          <p:nvPr/>
        </p:nvSpPr>
        <p:spPr>
          <a:xfrm>
            <a:off x="1432490" y="2276872"/>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2</a:t>
            </a:r>
            <a:endParaRPr lang="ko-KR" altLang="en-US" sz="1400" dirty="0"/>
          </a:p>
        </p:txBody>
      </p:sp>
      <p:sp>
        <p:nvSpPr>
          <p:cNvPr id="25" name="타원 24">
            <a:extLst>
              <a:ext uri="{FF2B5EF4-FFF2-40B4-BE49-F238E27FC236}">
                <a16:creationId xmlns:a16="http://schemas.microsoft.com/office/drawing/2014/main" id="{E61F30BE-47D4-C711-2EE3-580D679ED5D5}"/>
              </a:ext>
            </a:extLst>
          </p:cNvPr>
          <p:cNvSpPr/>
          <p:nvPr/>
        </p:nvSpPr>
        <p:spPr>
          <a:xfrm>
            <a:off x="2958347" y="2727340"/>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3</a:t>
            </a:r>
            <a:endParaRPr lang="ko-KR" altLang="en-US" sz="1400" dirty="0"/>
          </a:p>
        </p:txBody>
      </p:sp>
      <p:sp>
        <p:nvSpPr>
          <p:cNvPr id="26" name="사각형: 둥근 모서리 25">
            <a:extLst>
              <a:ext uri="{FF2B5EF4-FFF2-40B4-BE49-F238E27FC236}">
                <a16:creationId xmlns:a16="http://schemas.microsoft.com/office/drawing/2014/main" id="{F0C76D10-EEFA-1C4E-A8AA-CEE7B79728C8}"/>
              </a:ext>
            </a:extLst>
          </p:cNvPr>
          <p:cNvSpPr/>
          <p:nvPr/>
        </p:nvSpPr>
        <p:spPr>
          <a:xfrm>
            <a:off x="7248128" y="5526031"/>
            <a:ext cx="750162" cy="27043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000"/>
              <a:t>글쓰기</a:t>
            </a:r>
            <a:endParaRPr lang="ko-KR" altLang="en-US" sz="1000" dirty="0"/>
          </a:p>
        </p:txBody>
      </p:sp>
      <p:sp>
        <p:nvSpPr>
          <p:cNvPr id="31" name="타원 30">
            <a:extLst>
              <a:ext uri="{FF2B5EF4-FFF2-40B4-BE49-F238E27FC236}">
                <a16:creationId xmlns:a16="http://schemas.microsoft.com/office/drawing/2014/main" id="{849CD5DC-7760-3A98-6E9C-1DD47C3441B0}"/>
              </a:ext>
            </a:extLst>
          </p:cNvPr>
          <p:cNvSpPr/>
          <p:nvPr/>
        </p:nvSpPr>
        <p:spPr>
          <a:xfrm>
            <a:off x="6990795" y="539455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5</a:t>
            </a:r>
            <a:endParaRPr lang="ko-KR" altLang="en-US" sz="1400" dirty="0"/>
          </a:p>
        </p:txBody>
      </p:sp>
      <p:sp>
        <p:nvSpPr>
          <p:cNvPr id="34" name="TextBox 33">
            <a:extLst>
              <a:ext uri="{FF2B5EF4-FFF2-40B4-BE49-F238E27FC236}">
                <a16:creationId xmlns:a16="http://schemas.microsoft.com/office/drawing/2014/main" id="{1EC06724-B04B-C623-9156-A99A98875FC9}"/>
              </a:ext>
            </a:extLst>
          </p:cNvPr>
          <p:cNvSpPr txBox="1"/>
          <p:nvPr/>
        </p:nvSpPr>
        <p:spPr>
          <a:xfrm>
            <a:off x="4090373" y="5223805"/>
            <a:ext cx="1440160" cy="215444"/>
          </a:xfrm>
          <a:prstGeom prst="rect">
            <a:avLst/>
          </a:prstGeom>
          <a:noFill/>
        </p:spPr>
        <p:txBody>
          <a:bodyPr wrap="square" rtlCol="0">
            <a:spAutoFit/>
          </a:bodyPr>
          <a:lstStyle/>
          <a:p>
            <a:pPr algn="ctr"/>
            <a:r>
              <a:rPr lang="en-US" altLang="ko-KR" sz="800" dirty="0">
                <a:solidFill>
                  <a:schemeClr val="bg1"/>
                </a:solidFill>
              </a:rPr>
              <a:t>1  2  3  4  5  6</a:t>
            </a:r>
            <a:endParaRPr lang="ko-KR" altLang="en-US" sz="800" dirty="0">
              <a:solidFill>
                <a:schemeClr val="bg1"/>
              </a:solidFill>
            </a:endParaRPr>
          </a:p>
        </p:txBody>
      </p:sp>
      <p:sp>
        <p:nvSpPr>
          <p:cNvPr id="35" name="타원 34">
            <a:extLst>
              <a:ext uri="{FF2B5EF4-FFF2-40B4-BE49-F238E27FC236}">
                <a16:creationId xmlns:a16="http://schemas.microsoft.com/office/drawing/2014/main" id="{B9C84611-3EB0-C401-13F8-6D784ACEA9C7}"/>
              </a:ext>
            </a:extLst>
          </p:cNvPr>
          <p:cNvSpPr/>
          <p:nvPr/>
        </p:nvSpPr>
        <p:spPr>
          <a:xfrm>
            <a:off x="4184807" y="5137909"/>
            <a:ext cx="226634" cy="24622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ko-KR" sz="1400" dirty="0"/>
              <a:t>4</a:t>
            </a:r>
            <a:endParaRPr lang="ko-KR" altLang="en-US" sz="1400" dirty="0"/>
          </a:p>
        </p:txBody>
      </p:sp>
    </p:spTree>
    <p:extLst>
      <p:ext uri="{BB962C8B-B14F-4D97-AF65-F5344CB8AC3E}">
        <p14:creationId xmlns:p14="http://schemas.microsoft.com/office/powerpoint/2010/main" val="3638974147"/>
      </p:ext>
    </p:extLst>
  </p:cSld>
  <p:clrMapOvr>
    <a:masterClrMapping/>
  </p:clrMapOvr>
</p:sld>
</file>

<file path=ppt/theme/theme1.xml><?xml version="1.0" encoding="utf-8"?>
<a:theme xmlns:a="http://schemas.openxmlformats.org/drawingml/2006/main" name="Office 테마">
  <a:themeElements>
    <a:clrScheme name="귤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Pages>13</Pages>
  <Words>504</Words>
  <Characters>0</Characters>
  <Application>Microsoft Office PowerPoint</Application>
  <DocSecurity>0</DocSecurity>
  <PresentationFormat>와이드스크린</PresentationFormat>
  <Lines>0</Lines>
  <Paragraphs>252</Paragraphs>
  <Slides>13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13</vt:i4>
      </vt:variant>
    </vt:vector>
  </HeadingPairs>
  <TitlesOfParts>
    <vt:vector size="17" baseType="lpstr">
      <vt:lpstr>나눔바른고딕</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lastModifiedBy>localhost99999</cp:lastModifiedBy>
  <cp:revision>8</cp:revision>
  <dcterms:modified xsi:type="dcterms:W3CDTF">2024-10-04T00:10:09Z</dcterms:modified>
</cp:coreProperties>
</file>